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sldIdLst>
    <p:sldId id="256" r:id="rId4"/>
    <p:sldId id="302" r:id="rId5"/>
    <p:sldId id="273" r:id="rId6"/>
    <p:sldId id="274" r:id="rId7"/>
    <p:sldId id="257" r:id="rId8"/>
    <p:sldId id="259" r:id="rId9"/>
    <p:sldId id="258" r:id="rId10"/>
    <p:sldId id="260" r:id="rId11"/>
    <p:sldId id="261" r:id="rId12"/>
    <p:sldId id="262" r:id="rId13"/>
    <p:sldId id="263" r:id="rId14"/>
    <p:sldId id="264" r:id="rId15"/>
    <p:sldId id="265" r:id="rId16"/>
    <p:sldId id="310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CE4"/>
    <a:srgbClr val="7983D7"/>
    <a:srgbClr val="4757B8"/>
    <a:srgbClr val="2F2F37"/>
    <a:srgbClr val="1E1E24"/>
    <a:srgbClr val="EBE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41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757B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B7-4F82-B969-5B30AF977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983D7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B7-4F82-B969-5B30AF977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6ACE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B7-4F82-B969-5B30AF977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6423247"/>
        <c:axId val="2049101103"/>
      </c:barChart>
      <c:catAx>
        <c:axId val="14564232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49101103"/>
        <c:crosses val="autoZero"/>
        <c:auto val="1"/>
        <c:lblAlgn val="ctr"/>
        <c:lblOffset val="100"/>
        <c:noMultiLvlLbl val="0"/>
      </c:catAx>
      <c:valAx>
        <c:axId val="204910110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564232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800303917142587E-2"/>
          <c:y val="6.3036763834832435E-2"/>
          <c:w val="0.89642297520991632"/>
          <c:h val="0.878128923252657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757B8"/>
            </a:solidFill>
            <a:ln>
              <a:solidFill>
                <a:srgbClr val="4757B8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7A-4BA0-8438-AC2CB51F41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7983D7"/>
            </a:solidFill>
            <a:ln>
              <a:solidFill>
                <a:srgbClr val="7983D7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F7A-4BA0-8438-AC2CB51F41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6ACE4"/>
            </a:solidFill>
            <a:ln>
              <a:solidFill>
                <a:srgbClr val="A6ACE4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F7A-4BA0-8438-AC2CB51F4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62438511"/>
        <c:axId val="1326209295"/>
      </c:barChart>
      <c:catAx>
        <c:axId val="20624385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26209295"/>
        <c:crosses val="autoZero"/>
        <c:auto val="1"/>
        <c:lblAlgn val="ctr"/>
        <c:lblOffset val="100"/>
        <c:noMultiLvlLbl val="0"/>
      </c:catAx>
      <c:valAx>
        <c:axId val="132620929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624385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50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1165-D7CC-4114-9AEA-BA9A3883B4AF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9F812-2989-4AC2-9550-F5B672FA7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rrn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ank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jevans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ank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stshem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ate_dumlao?utm_source=unsplash&amp;utm_medium=referral&amp;utm_content=creditCopyText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bile-banking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firmbee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obile-bank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etiennemartin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an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='https://www.freepik.com/photos/coffee'&gt;Coffee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11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Ferran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Fusalba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Roselló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2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Tim Evans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65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='https://www.freepik.com/photos/coffee'&gt;Coffee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0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Anastasiia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Ostapovych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66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='https://www.freepik.com/photos/coffee'&gt;Coffee photo created by </a:t>
            </a:r>
            <a:r>
              <a:rPr lang="en-US" dirty="0" err="1"/>
              <a:t>jcomp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6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='https://www.freepik.com/photos/business-card'&gt;Business card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33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Nathan Dumlao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5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William Iven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2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Etienne Martin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89F812-2989-4AC2-9550-F5B672FA74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26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E2CB-927E-4ECA-A119-454FF0E51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707F5D-E9A0-4285-87E8-812FCADD7B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37A60-CFF9-48B6-BF9B-62E74659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62D13-DE68-4BBC-8E1A-ECA63044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8BED-487E-4C3B-8BED-9E2E7E9EC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19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D00-370F-4C54-BEAC-D77B3AEC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476DB-A6E1-4589-A1E6-035048CA4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4001A-5F3B-4FE4-A795-3B09BBE8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069EB-DB39-4C97-ADCA-138C8EBB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97B06-CE87-453E-B691-BB6461B5E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9998C-3BDA-43D4-991D-6CFBD91CF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BACDC-4851-4B7A-BF29-BB5E68CCF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B8E39-8428-44EE-A046-3D48C864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D6251-7B74-4A7B-AFD0-1C5F40120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7550-297B-4E00-B3AF-38816412A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5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7996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567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6875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374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961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136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715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58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ECE3-2645-4BAA-83C6-EBB973F5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7DD8A-AA9D-4746-A3FC-42FE7D88E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7E522-C4D4-430C-8FBF-B78769A26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E5A2E-6573-46A5-B5F8-BD627798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D36C4-049A-43F2-9676-C014FB3FB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8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512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4806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6156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6944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9213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21735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53393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132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27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9F1E-8E87-4F34-B677-536FEEAA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156A6-87A3-405A-8D9F-277DE5D88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935AD-1F2B-465A-9CF0-28AB9560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B5AB1-B975-4EEF-BD4F-8D741A71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726C-1C4E-4A4F-BA30-B686EE4B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11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269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41904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90846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13906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717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9C53-5568-4415-9448-FD8221E4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C2FC3-E11E-469E-8BC2-B3572576C0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7E116-F30B-473F-8FF7-C2672188A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B51B2-51B4-445C-AB4F-4051967B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A8085E-EBB6-4021-A018-FB6DE2F2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7048F-480D-42AD-84B1-0CB0294C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0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6703-5F20-430E-83DD-CF0FA7AC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1176-7076-414F-82AF-A22A1DF27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AD683-91A7-4FA3-8CFE-B69A971D8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69756-36AA-4408-A350-6091FFEB0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1C064-CEA4-435E-8245-BAA43B40D4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A1F18-02DD-4276-8F7F-4D18C444F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FCCE2-D7E5-443D-B5D4-ABEF547F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2661B0-13BF-4412-BE11-DEA73A17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08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AA0B-E352-47D4-995E-AF28E2C35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23314-E463-41E2-98F5-A1CEA54B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FFE04-4A73-4A75-BD6E-4AF3C8BA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905C2-8630-457B-BC2D-CE20C208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3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1BCC47-EDBE-4B21-92F5-86F64432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AF4F7A-8564-48FE-8B6C-6C609332E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615B8-7F62-4C6C-BBA0-CF686839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8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DA5BA-4DCF-4620-857B-5720B176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6997-A92F-4C83-AB8D-417741D77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82559-5E68-421E-8EF0-87BD6C130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955CB-9C1C-4BCE-A077-AB772D36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EC6FE-97F3-41C7-9E30-70858371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040D0-51C5-429B-810D-D631A5CC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68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B98B-9F25-4753-87F4-21C342C68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FE7F2B-643F-4AA7-8370-5C7086D0D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31502-E7A0-4441-9B15-55FADD9B8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CF0080-7AF8-4DE6-A3CE-AB234611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5A7C9-68F1-41B3-BA02-DEBF535D5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80D7B-6012-4DBB-B317-CD9EDACE7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6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9210B78-E646-4F72-A11C-7D9EB35C9F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78279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C4BB2-4A95-4E4F-9698-B1397883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9A3F2-C53C-41CA-8076-D83B5A5D1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35310-5DAF-461F-8684-B97F73D13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6AC30-AA56-4AB3-A866-C9468BDABC33}" type="datetimeFigureOut">
              <a:rPr lang="en-US" smtClean="0"/>
              <a:t>11/13/2020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FE24-00FE-4015-8546-DA1E145F9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3A640-4814-441A-9CA3-D424EBCB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CDF40-ABD2-432E-AB3A-B1A31FCCD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17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368" userDrawn="1">
          <p15:clr>
            <a:srgbClr val="F26B43"/>
          </p15:clr>
        </p15:guide>
        <p15:guide id="4" pos="3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29034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9494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13/11/2020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516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jpeg"/><Relationship Id="rId2" Type="http://schemas.openxmlformats.org/officeDocument/2006/relationships/tags" Target="../tags/tag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jpeg"/><Relationship Id="rId2" Type="http://schemas.openxmlformats.org/officeDocument/2006/relationships/tags" Target="../tags/tag1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11" Type="http://schemas.openxmlformats.org/officeDocument/2006/relationships/image" Target="../media/image3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2" Type="http://schemas.openxmlformats.org/officeDocument/2006/relationships/tags" Target="../tags/tag1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jpe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chart" Target="../charts/chart1.xml"/><Relationship Id="rId5" Type="http://schemas.openxmlformats.org/officeDocument/2006/relationships/oleObject" Target="../embeddings/oleObject5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jpeg"/><Relationship Id="rId2" Type="http://schemas.openxmlformats.org/officeDocument/2006/relationships/tags" Target="../tags/tag8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eg"/><Relationship Id="rId2" Type="http://schemas.openxmlformats.org/officeDocument/2006/relationships/tags" Target="../tags/tag9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jpeg"/><Relationship Id="rId2" Type="http://schemas.openxmlformats.org/officeDocument/2006/relationships/tags" Target="../tags/tag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11" Type="http://schemas.openxmlformats.org/officeDocument/2006/relationships/chart" Target="../charts/chart2.xml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EDF4D42-DF76-4E5E-95B2-3C38796B607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34538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6" name="Picture 11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8524EBF9-A132-45D2-BB0D-2C93248DF69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257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49C0BE-DA64-4358-845F-0DA8776B432B}"/>
              </a:ext>
            </a:extLst>
          </p:cNvPr>
          <p:cNvSpPr/>
          <p:nvPr/>
        </p:nvSpPr>
        <p:spPr>
          <a:xfrm>
            <a:off x="0" y="0"/>
            <a:ext cx="12192000" cy="52578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671606-FB62-40E0-9407-FA69CDD5DCF8}"/>
              </a:ext>
            </a:extLst>
          </p:cNvPr>
          <p:cNvGrpSpPr/>
          <p:nvPr/>
        </p:nvGrpSpPr>
        <p:grpSpPr>
          <a:xfrm>
            <a:off x="6267168" y="607083"/>
            <a:ext cx="3931651" cy="5948634"/>
            <a:chOff x="4479926" y="454683"/>
            <a:chExt cx="3931651" cy="5948634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D5D21345-C01D-4D8F-A34B-EB897DF413ED}"/>
                </a:ext>
              </a:extLst>
            </p:cNvPr>
            <p:cNvGrpSpPr/>
            <p:nvPr/>
          </p:nvGrpSpPr>
          <p:grpSpPr>
            <a:xfrm>
              <a:off x="5220361" y="638174"/>
              <a:ext cx="2561481" cy="5429250"/>
              <a:chOff x="5220361" y="638174"/>
              <a:chExt cx="2561481" cy="542925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33D46B08-C6FE-4D9F-930C-6E573B7AE755}"/>
                  </a:ext>
                </a:extLst>
              </p:cNvPr>
              <p:cNvGrpSpPr/>
              <p:nvPr/>
            </p:nvGrpSpPr>
            <p:grpSpPr>
              <a:xfrm>
                <a:off x="5220361" y="638174"/>
                <a:ext cx="2561481" cy="5429250"/>
                <a:chOff x="5220361" y="638174"/>
                <a:chExt cx="2561481" cy="5429250"/>
              </a:xfrm>
            </p:grpSpPr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D1DB6AC5-19C4-4B6D-900E-DA45101F077A}"/>
                    </a:ext>
                  </a:extLst>
                </p:cNvPr>
                <p:cNvSpPr/>
                <p:nvPr/>
              </p:nvSpPr>
              <p:spPr>
                <a:xfrm>
                  <a:off x="5220361" y="638174"/>
                  <a:ext cx="2561481" cy="5429250"/>
                </a:xfrm>
                <a:prstGeom prst="roundRect">
                  <a:avLst>
                    <a:gd name="adj" fmla="val 7098"/>
                  </a:avLst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03FF6A9A-2AF0-4DDF-8672-EAEB41C273DB}"/>
                    </a:ext>
                  </a:extLst>
                </p:cNvPr>
                <p:cNvSpPr/>
                <p:nvPr/>
              </p:nvSpPr>
              <p:spPr>
                <a:xfrm>
                  <a:off x="5220361" y="661507"/>
                  <a:ext cx="2561481" cy="5405917"/>
                </a:xfrm>
                <a:custGeom>
                  <a:avLst/>
                  <a:gdLst>
                    <a:gd name="connsiteX0" fmla="*/ 2463852 w 2561481"/>
                    <a:gd name="connsiteY0" fmla="*/ 0 h 5405917"/>
                    <a:gd name="connsiteX1" fmla="*/ 2508229 w 2561481"/>
                    <a:gd name="connsiteY1" fmla="*/ 29919 h 5405917"/>
                    <a:gd name="connsiteX2" fmla="*/ 2561481 w 2561481"/>
                    <a:gd name="connsiteY2" fmla="*/ 158481 h 5405917"/>
                    <a:gd name="connsiteX3" fmla="*/ 2561481 w 2561481"/>
                    <a:gd name="connsiteY3" fmla="*/ 5224103 h 5405917"/>
                    <a:gd name="connsiteX4" fmla="*/ 2379667 w 2561481"/>
                    <a:gd name="connsiteY4" fmla="*/ 5405917 h 5405917"/>
                    <a:gd name="connsiteX5" fmla="*/ 181814 w 2561481"/>
                    <a:gd name="connsiteY5" fmla="*/ 5405917 h 5405917"/>
                    <a:gd name="connsiteX6" fmla="*/ 0 w 2561481"/>
                    <a:gd name="connsiteY6" fmla="*/ 5224103 h 5405917"/>
                    <a:gd name="connsiteX7" fmla="*/ 0 w 2561481"/>
                    <a:gd name="connsiteY7" fmla="*/ 5219587 h 54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1481" h="5405917">
                      <a:moveTo>
                        <a:pt x="2463852" y="0"/>
                      </a:moveTo>
                      <a:lnTo>
                        <a:pt x="2508229" y="29919"/>
                      </a:lnTo>
                      <a:cubicBezTo>
                        <a:pt x="2541131" y="62821"/>
                        <a:pt x="2561481" y="108275"/>
                        <a:pt x="2561481" y="158481"/>
                      </a:cubicBezTo>
                      <a:lnTo>
                        <a:pt x="2561481" y="5224103"/>
                      </a:lnTo>
                      <a:cubicBezTo>
                        <a:pt x="2561481" y="5324516"/>
                        <a:pt x="2480080" y="5405917"/>
                        <a:pt x="2379667" y="5405917"/>
                      </a:cubicBezTo>
                      <a:lnTo>
                        <a:pt x="181814" y="5405917"/>
                      </a:lnTo>
                      <a:cubicBezTo>
                        <a:pt x="81401" y="5405917"/>
                        <a:pt x="0" y="5324516"/>
                        <a:pt x="0" y="5224103"/>
                      </a:cubicBezTo>
                      <a:lnTo>
                        <a:pt x="0" y="5219587"/>
                      </a:lnTo>
                      <a:close/>
                    </a:path>
                  </a:pathLst>
                </a:cu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21C92E23-1C0B-4896-A498-464B14FA41E6}"/>
                  </a:ext>
                </a:extLst>
              </p:cNvPr>
              <p:cNvGrpSpPr/>
              <p:nvPr/>
            </p:nvGrpSpPr>
            <p:grpSpPr>
              <a:xfrm>
                <a:off x="6092328" y="2944026"/>
                <a:ext cx="817546" cy="817546"/>
                <a:chOff x="6092328" y="2944026"/>
                <a:chExt cx="817546" cy="817546"/>
              </a:xfrm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0339616-E833-43C3-9D19-5D259E69FB67}"/>
                    </a:ext>
                  </a:extLst>
                </p:cNvPr>
                <p:cNvSpPr/>
                <p:nvPr/>
              </p:nvSpPr>
              <p:spPr>
                <a:xfrm>
                  <a:off x="6092328" y="2944026"/>
                  <a:ext cx="817546" cy="817546"/>
                </a:xfrm>
                <a:prstGeom prst="ellipse">
                  <a:avLst/>
                </a:prstGeom>
                <a:solidFill>
                  <a:srgbClr val="EBECF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4757B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EBAF2245-E929-4D56-B9DA-4C58C25A4A91}"/>
                    </a:ext>
                  </a:extLst>
                </p:cNvPr>
                <p:cNvGrpSpPr/>
                <p:nvPr/>
              </p:nvGrpSpPr>
              <p:grpSpPr>
                <a:xfrm>
                  <a:off x="6287329" y="3138086"/>
                  <a:ext cx="427544" cy="429427"/>
                  <a:chOff x="3397251" y="1787525"/>
                  <a:chExt cx="360363" cy="361950"/>
                </a:xfr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effectLst>
                  <a:outerShdw dist="12700" dir="2700000" algn="tl" rotWithShape="0">
                    <a:srgbClr val="4757B8">
                      <a:alpha val="20000"/>
                    </a:srgbClr>
                  </a:outerShdw>
                </a:effectLst>
              </p:grpSpPr>
              <p:sp>
                <p:nvSpPr>
                  <p:cNvPr id="104" name="Freeform 13">
                    <a:extLst>
                      <a:ext uri="{FF2B5EF4-FFF2-40B4-BE49-F238E27FC236}">
                        <a16:creationId xmlns:a16="http://schemas.microsoft.com/office/drawing/2014/main" id="{F4DDF85D-259C-4727-BE93-29A1A7D1F3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33600"/>
                    <a:ext cx="360363" cy="15875"/>
                  </a:xfrm>
                  <a:custGeom>
                    <a:avLst/>
                    <a:gdLst>
                      <a:gd name="T0" fmla="*/ 94 w 96"/>
                      <a:gd name="T1" fmla="*/ 0 h 4"/>
                      <a:gd name="T2" fmla="*/ 2 w 96"/>
                      <a:gd name="T3" fmla="*/ 0 h 4"/>
                      <a:gd name="T4" fmla="*/ 0 w 96"/>
                      <a:gd name="T5" fmla="*/ 2 h 4"/>
                      <a:gd name="T6" fmla="*/ 2 w 96"/>
                      <a:gd name="T7" fmla="*/ 4 h 4"/>
                      <a:gd name="T8" fmla="*/ 94 w 96"/>
                      <a:gd name="T9" fmla="*/ 4 h 4"/>
                      <a:gd name="T10" fmla="*/ 96 w 96"/>
                      <a:gd name="T11" fmla="*/ 2 h 4"/>
                      <a:gd name="T12" fmla="*/ 94 w 96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9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105" name="Freeform 14">
                    <a:extLst>
                      <a:ext uri="{FF2B5EF4-FFF2-40B4-BE49-F238E27FC236}">
                        <a16:creationId xmlns:a16="http://schemas.microsoft.com/office/drawing/2014/main" id="{96ADB326-4B54-4BBB-AFA7-160C938970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03438"/>
                    <a:ext cx="360363" cy="15875"/>
                  </a:xfrm>
                  <a:custGeom>
                    <a:avLst/>
                    <a:gdLst>
                      <a:gd name="T0" fmla="*/ 2 w 96"/>
                      <a:gd name="T1" fmla="*/ 4 h 4"/>
                      <a:gd name="T2" fmla="*/ 94 w 96"/>
                      <a:gd name="T3" fmla="*/ 4 h 4"/>
                      <a:gd name="T4" fmla="*/ 96 w 96"/>
                      <a:gd name="T5" fmla="*/ 2 h 4"/>
                      <a:gd name="T6" fmla="*/ 94 w 96"/>
                      <a:gd name="T7" fmla="*/ 0 h 4"/>
                      <a:gd name="T8" fmla="*/ 2 w 96"/>
                      <a:gd name="T9" fmla="*/ 0 h 4"/>
                      <a:gd name="T10" fmla="*/ 0 w 96"/>
                      <a:gd name="T11" fmla="*/ 2 h 4"/>
                      <a:gd name="T12" fmla="*/ 2 w 96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2" y="4"/>
                        </a:move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106" name="Freeform 15">
                    <a:extLst>
                      <a:ext uri="{FF2B5EF4-FFF2-40B4-BE49-F238E27FC236}">
                        <a16:creationId xmlns:a16="http://schemas.microsoft.com/office/drawing/2014/main" id="{4EB78E59-A4BA-4F30-8785-845AA3599B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6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107" name="Freeform 16">
                    <a:extLst>
                      <a:ext uri="{FF2B5EF4-FFF2-40B4-BE49-F238E27FC236}">
                        <a16:creationId xmlns:a16="http://schemas.microsoft.com/office/drawing/2014/main" id="{BFA6F9E2-95F2-4D52-8FEC-B94F995CC4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3218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108" name="Freeform 17">
                    <a:extLst>
                      <a:ext uri="{FF2B5EF4-FFF2-40B4-BE49-F238E27FC236}">
                        <a16:creationId xmlns:a16="http://schemas.microsoft.com/office/drawing/2014/main" id="{82698669-DD78-4FB9-8873-E49C3AD688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283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109" name="Freeform 18">
                    <a:extLst>
                      <a:ext uri="{FF2B5EF4-FFF2-40B4-BE49-F238E27FC236}">
                        <a16:creationId xmlns:a16="http://schemas.microsoft.com/office/drawing/2014/main" id="{030BC4A7-2045-4AB1-BF31-713C1085296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1787525"/>
                    <a:ext cx="360363" cy="150813"/>
                  </a:xfrm>
                  <a:custGeom>
                    <a:avLst/>
                    <a:gdLst>
                      <a:gd name="T0" fmla="*/ 2 w 96"/>
                      <a:gd name="T1" fmla="*/ 40 h 40"/>
                      <a:gd name="T2" fmla="*/ 94 w 96"/>
                      <a:gd name="T3" fmla="*/ 40 h 40"/>
                      <a:gd name="T4" fmla="*/ 96 w 96"/>
                      <a:gd name="T5" fmla="*/ 39 h 40"/>
                      <a:gd name="T6" fmla="*/ 95 w 96"/>
                      <a:gd name="T7" fmla="*/ 36 h 40"/>
                      <a:gd name="T8" fmla="*/ 49 w 96"/>
                      <a:gd name="T9" fmla="*/ 0 h 40"/>
                      <a:gd name="T10" fmla="*/ 47 w 96"/>
                      <a:gd name="T11" fmla="*/ 0 h 40"/>
                      <a:gd name="T12" fmla="*/ 1 w 96"/>
                      <a:gd name="T13" fmla="*/ 36 h 40"/>
                      <a:gd name="T14" fmla="*/ 0 w 96"/>
                      <a:gd name="T15" fmla="*/ 39 h 40"/>
                      <a:gd name="T16" fmla="*/ 2 w 96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6" h="40">
                        <a:moveTo>
                          <a:pt x="2" y="40"/>
                        </a:moveTo>
                        <a:cubicBezTo>
                          <a:pt x="94" y="40"/>
                          <a:pt x="94" y="40"/>
                          <a:pt x="94" y="40"/>
                        </a:cubicBezTo>
                        <a:cubicBezTo>
                          <a:pt x="95" y="40"/>
                          <a:pt x="96" y="39"/>
                          <a:pt x="96" y="39"/>
                        </a:cubicBezTo>
                        <a:cubicBezTo>
                          <a:pt x="96" y="38"/>
                          <a:pt x="96" y="37"/>
                          <a:pt x="95" y="36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49" y="0"/>
                          <a:pt x="48" y="0"/>
                          <a:pt x="47" y="0"/>
                        </a:cubicBezTo>
                        <a:cubicBezTo>
                          <a:pt x="1" y="36"/>
                          <a:pt x="1" y="36"/>
                          <a:pt x="1" y="36"/>
                        </a:cubicBezTo>
                        <a:cubicBezTo>
                          <a:pt x="0" y="37"/>
                          <a:pt x="0" y="38"/>
                          <a:pt x="0" y="39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C480F6C-BECA-4763-A6F0-2DEBE4D1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926" y="454683"/>
              <a:ext cx="3931651" cy="5948634"/>
            </a:xfrm>
            <a:prstGeom prst="rect">
              <a:avLst/>
            </a:prstGeom>
          </p:spPr>
        </p:pic>
      </p:grpSp>
      <p:sp>
        <p:nvSpPr>
          <p:cNvPr id="117" name="Title 3">
            <a:extLst>
              <a:ext uri="{FF2B5EF4-FFF2-40B4-BE49-F238E27FC236}">
                <a16:creationId xmlns:a16="http://schemas.microsoft.com/office/drawing/2014/main" id="{9B557F9A-0C3C-49F0-9227-71033CB7EA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01" y="1939450"/>
            <a:ext cx="5452900" cy="2528175"/>
          </a:xfrm>
        </p:spPr>
        <p:txBody>
          <a:bodyPr vert="horz"/>
          <a:lstStyle/>
          <a:p>
            <a:pPr algn="l"/>
            <a:r>
              <a:rPr lang="en-US" sz="5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 BANKING APP PRESENTATION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5CF1DFDE-F088-4A9E-B1A9-A7E124941399}"/>
              </a:ext>
            </a:extLst>
          </p:cNvPr>
          <p:cNvSpPr/>
          <p:nvPr/>
        </p:nvSpPr>
        <p:spPr>
          <a:xfrm>
            <a:off x="643100" y="4918550"/>
            <a:ext cx="2608262" cy="664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7C54C4F-06D6-4FE8-8AE6-5DA7C52EF329}"/>
              </a:ext>
            </a:extLst>
          </p:cNvPr>
          <p:cNvGrpSpPr/>
          <p:nvPr/>
        </p:nvGrpSpPr>
        <p:grpSpPr>
          <a:xfrm>
            <a:off x="1365304" y="5084244"/>
            <a:ext cx="1163855" cy="3329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137" name="Freeform 254">
              <a:extLst>
                <a:ext uri="{FF2B5EF4-FFF2-40B4-BE49-F238E27FC236}">
                  <a16:creationId xmlns:a16="http://schemas.microsoft.com/office/drawing/2014/main" id="{733129DF-0454-4454-97D0-59C0F0D1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255">
              <a:extLst>
                <a:ext uri="{FF2B5EF4-FFF2-40B4-BE49-F238E27FC236}">
                  <a16:creationId xmlns:a16="http://schemas.microsoft.com/office/drawing/2014/main" id="{067D1492-14BD-4460-B41B-B97D7273A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256">
              <a:extLst>
                <a:ext uri="{FF2B5EF4-FFF2-40B4-BE49-F238E27FC236}">
                  <a16:creationId xmlns:a16="http://schemas.microsoft.com/office/drawing/2014/main" id="{3590DB33-9F75-407F-B5CF-B1907F41F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257">
              <a:extLst>
                <a:ext uri="{FF2B5EF4-FFF2-40B4-BE49-F238E27FC236}">
                  <a16:creationId xmlns:a16="http://schemas.microsoft.com/office/drawing/2014/main" id="{4847726C-94A4-415E-9249-75F9B25594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258">
              <a:extLst>
                <a:ext uri="{FF2B5EF4-FFF2-40B4-BE49-F238E27FC236}">
                  <a16:creationId xmlns:a16="http://schemas.microsoft.com/office/drawing/2014/main" id="{30310469-3A42-420F-84DF-02544BEF3F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259">
              <a:extLst>
                <a:ext uri="{FF2B5EF4-FFF2-40B4-BE49-F238E27FC236}">
                  <a16:creationId xmlns:a16="http://schemas.microsoft.com/office/drawing/2014/main" id="{534CE70B-4CA2-49D1-9AF0-D170715F03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260">
              <a:extLst>
                <a:ext uri="{FF2B5EF4-FFF2-40B4-BE49-F238E27FC236}">
                  <a16:creationId xmlns:a16="http://schemas.microsoft.com/office/drawing/2014/main" id="{CE192B97-5FEE-482B-A8FC-95D2723B8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261">
              <a:extLst>
                <a:ext uri="{FF2B5EF4-FFF2-40B4-BE49-F238E27FC236}">
                  <a16:creationId xmlns:a16="http://schemas.microsoft.com/office/drawing/2014/main" id="{C7CD9CEF-2B57-477E-806E-7D5956D32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262">
              <a:extLst>
                <a:ext uri="{FF2B5EF4-FFF2-40B4-BE49-F238E27FC236}">
                  <a16:creationId xmlns:a16="http://schemas.microsoft.com/office/drawing/2014/main" id="{77BFCC7F-60D5-454B-B1D0-720D9822B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E6C13D5-47F7-4019-ADE7-614ED9D8CE43}"/>
              </a:ext>
            </a:extLst>
          </p:cNvPr>
          <p:cNvGrpSpPr/>
          <p:nvPr/>
        </p:nvGrpSpPr>
        <p:grpSpPr>
          <a:xfrm>
            <a:off x="8146049" y="607083"/>
            <a:ext cx="3931651" cy="5948634"/>
            <a:chOff x="8146049" y="607083"/>
            <a:chExt cx="3931651" cy="5948634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4F99B37-05BD-402E-A3BE-3CFE1F887392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21C08789-1FE0-4C0B-A7F1-8EA6FF7064A4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: Top Corners Rounded 149">
                <a:extLst>
                  <a:ext uri="{FF2B5EF4-FFF2-40B4-BE49-F238E27FC236}">
                    <a16:creationId xmlns:a16="http://schemas.microsoft.com/office/drawing/2014/main" id="{A91DAAC5-ADEA-40A1-83FE-4996CD9D9BCF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CFDD3D3A-E1BE-4432-AAD1-97F7C62AA5F7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F32A0562-2294-4605-9BBF-68F17D48C0F3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Freeform 26">
                  <a:extLst>
                    <a:ext uri="{FF2B5EF4-FFF2-40B4-BE49-F238E27FC236}">
                      <a16:creationId xmlns:a16="http://schemas.microsoft.com/office/drawing/2014/main" id="{A749E23A-B957-4256-8857-8EAE4D5BC6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A8FDBE2D-A58E-44E3-9A5B-0A606E1DBDA4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0FE44C17-1255-45ED-A516-D4C4E5BB40BF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Freeform 17">
                <a:extLst>
                  <a:ext uri="{FF2B5EF4-FFF2-40B4-BE49-F238E27FC236}">
                    <a16:creationId xmlns:a16="http://schemas.microsoft.com/office/drawing/2014/main" id="{99545199-6613-497C-AD7C-8B9C2678F0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5" name="Isosceles Triangle 154">
                <a:extLst>
                  <a:ext uri="{FF2B5EF4-FFF2-40B4-BE49-F238E27FC236}">
                    <a16:creationId xmlns:a16="http://schemas.microsoft.com/office/drawing/2014/main" id="{C1A2BB1D-DF73-42FA-B53D-762853E69385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6" name="Picture 155" descr="Logo&#10;&#10;Description automatically generated">
                <a:extLst>
                  <a:ext uri="{FF2B5EF4-FFF2-40B4-BE49-F238E27FC236}">
                    <a16:creationId xmlns:a16="http://schemas.microsoft.com/office/drawing/2014/main" id="{55E540B7-4FE8-4D5F-800C-13BD7F59A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F11C4632-C5B2-440E-A1D5-1407E7090CA2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72055F8-DF3C-4B4F-A527-9062B0C343B2}"/>
                  </a:ext>
                </a:extLst>
              </p:cNvPr>
              <p:cNvSpPr/>
              <p:nvPr/>
            </p:nvSpPr>
            <p:spPr>
              <a:xfrm>
                <a:off x="7746014" y="2704489"/>
                <a:ext cx="966185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59" name="Rectangle: Rounded Corners 158">
                <a:extLst>
                  <a:ext uri="{FF2B5EF4-FFF2-40B4-BE49-F238E27FC236}">
                    <a16:creationId xmlns:a16="http://schemas.microsoft.com/office/drawing/2014/main" id="{5467F3D0-657F-40F5-9CDD-10743A1D52DD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CCB63A4-213F-47C3-BFE6-D0A750BC9DE4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5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ED9DE8EA-FFBA-4A07-897E-A704DDF3DA1F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62E4E9F7-B8A2-476D-A91F-59B0695A8EB3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2D0BDB47-B083-4C11-8F57-09C4A1F18CC9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58CC5F6-529D-460C-B2CC-95170C64EC4E}"/>
                  </a:ext>
                </a:extLst>
              </p:cNvPr>
              <p:cNvSpPr/>
              <p:nvPr/>
            </p:nvSpPr>
            <p:spPr>
              <a:xfrm>
                <a:off x="7928237" y="1025754"/>
                <a:ext cx="1635235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A7B824A7-BC55-43C8-9010-9EFB453E0443}"/>
                  </a:ext>
                </a:extLst>
              </p:cNvPr>
              <p:cNvSpPr/>
              <p:nvPr/>
            </p:nvSpPr>
            <p:spPr>
              <a:xfrm>
                <a:off x="8050530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0F3443A-D81D-4947-85D5-BC6D462D35FB}"/>
                  </a:ext>
                </a:extLst>
              </p:cNvPr>
              <p:cNvSpPr/>
              <p:nvPr/>
            </p:nvSpPr>
            <p:spPr>
              <a:xfrm>
                <a:off x="8323580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F0AD952A-921D-4B05-906B-E0D1650F5A67}"/>
                  </a:ext>
                </a:extLst>
              </p:cNvPr>
              <p:cNvSpPr/>
              <p:nvPr/>
            </p:nvSpPr>
            <p:spPr>
              <a:xfrm>
                <a:off x="8599805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FA9B62C-B419-4143-96B3-6CC76BFCD3D2}"/>
                  </a:ext>
                </a:extLst>
              </p:cNvPr>
              <p:cNvSpPr/>
              <p:nvPr/>
            </p:nvSpPr>
            <p:spPr>
              <a:xfrm>
                <a:off x="8860155" y="1878490"/>
                <a:ext cx="346606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9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C2424942-85D8-4E3B-AC5D-C88B24014967}"/>
                  </a:ext>
                </a:extLst>
              </p:cNvPr>
              <p:cNvSpPr/>
              <p:nvPr/>
            </p:nvSpPr>
            <p:spPr>
              <a:xfrm>
                <a:off x="8050530" y="216192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61D200C4-4734-479E-9586-483DE6A63D4D}"/>
                  </a:ext>
                </a:extLst>
              </p:cNvPr>
              <p:cNvSpPr/>
              <p:nvPr/>
            </p:nvSpPr>
            <p:spPr>
              <a:xfrm>
                <a:off x="8050530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52B54C7-22EF-42DA-9173-2CFE49DC2AF5}"/>
                  </a:ext>
                </a:extLst>
              </p:cNvPr>
              <p:cNvSpPr/>
              <p:nvPr/>
            </p:nvSpPr>
            <p:spPr>
              <a:xfrm>
                <a:off x="9070706" y="216192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5DD6AE4-01B5-426B-AD51-BE6273233C0D}"/>
                  </a:ext>
                </a:extLst>
              </p:cNvPr>
              <p:cNvSpPr/>
              <p:nvPr/>
            </p:nvSpPr>
            <p:spPr>
              <a:xfrm>
                <a:off x="8917305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0EC567B-B6F5-4C4F-B856-AA94694E4FC3}"/>
                  </a:ext>
                </a:extLst>
              </p:cNvPr>
              <p:cNvSpPr/>
              <p:nvPr/>
            </p:nvSpPr>
            <p:spPr>
              <a:xfrm>
                <a:off x="7973830" y="31191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CCBCFA3-2E29-4D60-8046-0183FA43C4CD}"/>
                  </a:ext>
                </a:extLst>
              </p:cNvPr>
              <p:cNvSpPr/>
              <p:nvPr/>
            </p:nvSpPr>
            <p:spPr>
              <a:xfrm>
                <a:off x="7897129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4B9541D9-CE97-40B9-903E-C5081D33E5AD}"/>
                  </a:ext>
                </a:extLst>
              </p:cNvPr>
              <p:cNvSpPr/>
              <p:nvPr/>
            </p:nvSpPr>
            <p:spPr>
              <a:xfrm>
                <a:off x="8988243" y="31191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5310EFF-D25B-495A-9E18-17F475DED5DC}"/>
                  </a:ext>
                </a:extLst>
              </p:cNvPr>
              <p:cNvSpPr/>
              <p:nvPr/>
            </p:nvSpPr>
            <p:spPr>
              <a:xfrm>
                <a:off x="8911542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2C8D248-8380-4AEB-B054-C252700E4506}"/>
                  </a:ext>
                </a:extLst>
              </p:cNvPr>
              <p:cNvSpPr/>
              <p:nvPr/>
            </p:nvSpPr>
            <p:spPr>
              <a:xfrm>
                <a:off x="7973830" y="35509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E75721AD-7F22-45C7-A806-D69D021EF612}"/>
                  </a:ext>
                </a:extLst>
              </p:cNvPr>
              <p:cNvSpPr/>
              <p:nvPr/>
            </p:nvSpPr>
            <p:spPr>
              <a:xfrm>
                <a:off x="7897129" y="464961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F1F4D91-4B5B-4EE2-AFF0-CB1A2A447107}"/>
                  </a:ext>
                </a:extLst>
              </p:cNvPr>
              <p:cNvSpPr/>
              <p:nvPr/>
            </p:nvSpPr>
            <p:spPr>
              <a:xfrm>
                <a:off x="789712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CC7D8DA1-7EFB-4ECF-A12A-5E8CB8DC22D4}"/>
                  </a:ext>
                </a:extLst>
              </p:cNvPr>
              <p:cNvSpPr/>
              <p:nvPr/>
            </p:nvSpPr>
            <p:spPr>
              <a:xfrm>
                <a:off x="9059179" y="464961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F4C4DD45-AA22-4E9D-9EFA-6A7DF1F186DD}"/>
                  </a:ext>
                </a:extLst>
              </p:cNvPr>
              <p:cNvSpPr/>
              <p:nvPr/>
            </p:nvSpPr>
            <p:spPr>
              <a:xfrm>
                <a:off x="905917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7348C6F8-4C19-46F8-8106-BB1517EDB4F3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C1B61BD-10FC-4BA7-9517-6F7737413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9609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4FD082A-D71A-47B2-B949-A30F66A375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9975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7" name="Picture 176">
            <a:extLst>
              <a:ext uri="{FF2B5EF4-FFF2-40B4-BE49-F238E27FC236}">
                <a16:creationId xmlns:a16="http://schemas.microsoft.com/office/drawing/2014/main" id="{9CAE4F9A-3D26-437A-AB4F-ED25D58E19B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0"/>
            <a:ext cx="12177528" cy="582397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1B002FB1-E7BE-4A10-8289-840A508549F9}"/>
              </a:ext>
            </a:extLst>
          </p:cNvPr>
          <p:cNvSpPr/>
          <p:nvPr/>
        </p:nvSpPr>
        <p:spPr>
          <a:xfrm>
            <a:off x="0" y="0"/>
            <a:ext cx="12192001" cy="5823976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FF0C9A6-A62B-46EA-B427-234A7648174F}"/>
              </a:ext>
            </a:extLst>
          </p:cNvPr>
          <p:cNvSpPr/>
          <p:nvPr/>
        </p:nvSpPr>
        <p:spPr>
          <a:xfrm>
            <a:off x="4793597" y="2191287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327EF37-366F-4CFA-BFBE-C98B68B841BF}"/>
              </a:ext>
            </a:extLst>
          </p:cNvPr>
          <p:cNvSpPr/>
          <p:nvPr/>
        </p:nvSpPr>
        <p:spPr>
          <a:xfrm>
            <a:off x="8349597" y="2191287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9BE79-3DB2-4432-B4A9-DC036BE1A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9FDED-0306-4D62-8AD5-0AB8CB614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10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A3A7A3-6645-4F30-AFC5-8242DF8119EA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C1B7C5FD-6B6C-4BAC-8A2A-05E19B45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3156E7-DB57-47A7-BDAE-8E5AF07077C7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2D2A539-EB8F-4246-A1A2-0DEF18E46A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 flipV="1">
            <a:off x="-1483104" y="1194943"/>
            <a:ext cx="5999044" cy="405374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3D642524-40B9-4F6E-8B5E-334E4163828C}"/>
              </a:ext>
            </a:extLst>
          </p:cNvPr>
          <p:cNvGrpSpPr/>
          <p:nvPr/>
        </p:nvGrpSpPr>
        <p:grpSpPr>
          <a:xfrm>
            <a:off x="-313265" y="753974"/>
            <a:ext cx="3637490" cy="4837201"/>
            <a:chOff x="-313265" y="753974"/>
            <a:chExt cx="3637490" cy="483720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61386B-9926-49A0-B7A7-2B0AFD0F2A07}"/>
                </a:ext>
              </a:extLst>
            </p:cNvPr>
            <p:cNvSpPr/>
            <p:nvPr/>
          </p:nvSpPr>
          <p:spPr>
            <a:xfrm>
              <a:off x="-313265" y="753975"/>
              <a:ext cx="3637490" cy="4837199"/>
            </a:xfrm>
            <a:prstGeom prst="roundRect">
              <a:avLst>
                <a:gd name="adj" fmla="val 1861"/>
              </a:avLst>
            </a:prstGeom>
            <a:solidFill>
              <a:srgbClr val="EBE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7374D4E9-BE72-4849-95ED-CBFDBBFF18B0}"/>
                </a:ext>
              </a:extLst>
            </p:cNvPr>
            <p:cNvSpPr/>
            <p:nvPr/>
          </p:nvSpPr>
          <p:spPr>
            <a:xfrm>
              <a:off x="-313265" y="753974"/>
              <a:ext cx="3637490" cy="967441"/>
            </a:xfrm>
            <a:prstGeom prst="round2SameRect">
              <a:avLst>
                <a:gd name="adj1" fmla="val 0"/>
                <a:gd name="adj2" fmla="val 20175"/>
              </a:avLst>
            </a:prstGeom>
            <a:gradFill>
              <a:gsLst>
                <a:gs pos="100000">
                  <a:srgbClr val="4757B8"/>
                </a:gs>
                <a:gs pos="38000">
                  <a:srgbClr val="7983D7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9907C16-4FF7-4AB1-BBDE-A54F4F8AF3F4}"/>
                </a:ext>
              </a:extLst>
            </p:cNvPr>
            <p:cNvGrpSpPr/>
            <p:nvPr/>
          </p:nvGrpSpPr>
          <p:grpSpPr>
            <a:xfrm>
              <a:off x="2721753" y="1034023"/>
              <a:ext cx="307315" cy="304844"/>
              <a:chOff x="9601219" y="923925"/>
              <a:chExt cx="304408" cy="34215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7C466F2-BDF5-4A4D-83A4-3448B61B1662}"/>
                  </a:ext>
                </a:extLst>
              </p:cNvPr>
              <p:cNvSpPr/>
              <p:nvPr/>
            </p:nvSpPr>
            <p:spPr>
              <a:xfrm>
                <a:off x="9601219" y="923925"/>
                <a:ext cx="304408" cy="3421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4AF392F7-D6F7-4280-954B-41C3752D25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1382" y="962025"/>
                <a:ext cx="235577" cy="265956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14 w 96"/>
                  <a:gd name="T5" fmla="*/ 82 h 96"/>
                  <a:gd name="T6" fmla="*/ 14 w 96"/>
                  <a:gd name="T7" fmla="*/ 82 h 96"/>
                  <a:gd name="T8" fmla="*/ 48 w 96"/>
                  <a:gd name="T9" fmla="*/ 96 h 96"/>
                  <a:gd name="T10" fmla="*/ 82 w 96"/>
                  <a:gd name="T11" fmla="*/ 82 h 96"/>
                  <a:gd name="T12" fmla="*/ 96 w 96"/>
                  <a:gd name="T13" fmla="*/ 48 h 96"/>
                  <a:gd name="T14" fmla="*/ 48 w 96"/>
                  <a:gd name="T15" fmla="*/ 0 h 96"/>
                  <a:gd name="T16" fmla="*/ 80 w 96"/>
                  <a:gd name="T17" fmla="*/ 78 h 96"/>
                  <a:gd name="T18" fmla="*/ 63 w 96"/>
                  <a:gd name="T19" fmla="*/ 70 h 96"/>
                  <a:gd name="T20" fmla="*/ 58 w 96"/>
                  <a:gd name="T21" fmla="*/ 69 h 96"/>
                  <a:gd name="T22" fmla="*/ 58 w 96"/>
                  <a:gd name="T23" fmla="*/ 61 h 96"/>
                  <a:gd name="T24" fmla="*/ 64 w 96"/>
                  <a:gd name="T25" fmla="*/ 49 h 96"/>
                  <a:gd name="T26" fmla="*/ 66 w 96"/>
                  <a:gd name="T27" fmla="*/ 44 h 96"/>
                  <a:gd name="T28" fmla="*/ 64 w 96"/>
                  <a:gd name="T29" fmla="*/ 39 h 96"/>
                  <a:gd name="T30" fmla="*/ 66 w 96"/>
                  <a:gd name="T31" fmla="*/ 26 h 96"/>
                  <a:gd name="T32" fmla="*/ 51 w 96"/>
                  <a:gd name="T33" fmla="*/ 18 h 96"/>
                  <a:gd name="T34" fmla="*/ 37 w 96"/>
                  <a:gd name="T35" fmla="*/ 24 h 96"/>
                  <a:gd name="T36" fmla="*/ 32 w 96"/>
                  <a:gd name="T37" fmla="*/ 26 h 96"/>
                  <a:gd name="T38" fmla="*/ 32 w 96"/>
                  <a:gd name="T39" fmla="*/ 39 h 96"/>
                  <a:gd name="T40" fmla="*/ 30 w 96"/>
                  <a:gd name="T41" fmla="*/ 44 h 96"/>
                  <a:gd name="T42" fmla="*/ 32 w 96"/>
                  <a:gd name="T43" fmla="*/ 49 h 96"/>
                  <a:gd name="T44" fmla="*/ 38 w 96"/>
                  <a:gd name="T45" fmla="*/ 61 h 96"/>
                  <a:gd name="T46" fmla="*/ 38 w 96"/>
                  <a:gd name="T47" fmla="*/ 69 h 96"/>
                  <a:gd name="T48" fmla="*/ 33 w 96"/>
                  <a:gd name="T49" fmla="*/ 70 h 96"/>
                  <a:gd name="T50" fmla="*/ 16 w 96"/>
                  <a:gd name="T51" fmla="*/ 78 h 96"/>
                  <a:gd name="T52" fmla="*/ 4 w 96"/>
                  <a:gd name="T53" fmla="*/ 48 h 96"/>
                  <a:gd name="T54" fmla="*/ 48 w 96"/>
                  <a:gd name="T55" fmla="*/ 4 h 96"/>
                  <a:gd name="T56" fmla="*/ 92 w 96"/>
                  <a:gd name="T57" fmla="*/ 48 h 96"/>
                  <a:gd name="T58" fmla="*/ 80 w 96"/>
                  <a:gd name="T59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61"/>
                      <a:pt x="5" y="73"/>
                      <a:pt x="14" y="82"/>
                    </a:cubicBezTo>
                    <a:cubicBezTo>
                      <a:pt x="14" y="82"/>
                      <a:pt x="14" y="82"/>
                      <a:pt x="14" y="82"/>
                    </a:cubicBezTo>
                    <a:cubicBezTo>
                      <a:pt x="23" y="91"/>
                      <a:pt x="35" y="96"/>
                      <a:pt x="48" y="96"/>
                    </a:cubicBezTo>
                    <a:cubicBezTo>
                      <a:pt x="61" y="96"/>
                      <a:pt x="73" y="91"/>
                      <a:pt x="82" y="82"/>
                    </a:cubicBezTo>
                    <a:cubicBezTo>
                      <a:pt x="91" y="73"/>
                      <a:pt x="96" y="61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0" y="78"/>
                    </a:moveTo>
                    <a:cubicBezTo>
                      <a:pt x="76" y="75"/>
                      <a:pt x="70" y="73"/>
                      <a:pt x="63" y="70"/>
                    </a:cubicBezTo>
                    <a:cubicBezTo>
                      <a:pt x="61" y="70"/>
                      <a:pt x="60" y="69"/>
                      <a:pt x="58" y="69"/>
                    </a:cubicBezTo>
                    <a:cubicBezTo>
                      <a:pt x="58" y="61"/>
                      <a:pt x="58" y="61"/>
                      <a:pt x="58" y="61"/>
                    </a:cubicBezTo>
                    <a:cubicBezTo>
                      <a:pt x="60" y="60"/>
                      <a:pt x="64" y="57"/>
                      <a:pt x="64" y="49"/>
                    </a:cubicBezTo>
                    <a:cubicBezTo>
                      <a:pt x="66" y="49"/>
                      <a:pt x="66" y="47"/>
                      <a:pt x="66" y="44"/>
                    </a:cubicBezTo>
                    <a:cubicBezTo>
                      <a:pt x="66" y="42"/>
                      <a:pt x="66" y="40"/>
                      <a:pt x="64" y="39"/>
                    </a:cubicBezTo>
                    <a:cubicBezTo>
                      <a:pt x="65" y="36"/>
                      <a:pt x="67" y="30"/>
                      <a:pt x="66" y="26"/>
                    </a:cubicBezTo>
                    <a:cubicBezTo>
                      <a:pt x="65" y="20"/>
                      <a:pt x="57" y="18"/>
                      <a:pt x="51" y="18"/>
                    </a:cubicBezTo>
                    <a:cubicBezTo>
                      <a:pt x="46" y="18"/>
                      <a:pt x="39" y="20"/>
                      <a:pt x="37" y="24"/>
                    </a:cubicBezTo>
                    <a:cubicBezTo>
                      <a:pt x="34" y="24"/>
                      <a:pt x="32" y="25"/>
                      <a:pt x="32" y="26"/>
                    </a:cubicBezTo>
                    <a:cubicBezTo>
                      <a:pt x="29" y="29"/>
                      <a:pt x="31" y="35"/>
                      <a:pt x="32" y="39"/>
                    </a:cubicBezTo>
                    <a:cubicBezTo>
                      <a:pt x="30" y="40"/>
                      <a:pt x="30" y="42"/>
                      <a:pt x="30" y="44"/>
                    </a:cubicBezTo>
                    <a:cubicBezTo>
                      <a:pt x="30" y="47"/>
                      <a:pt x="30" y="49"/>
                      <a:pt x="32" y="49"/>
                    </a:cubicBezTo>
                    <a:cubicBezTo>
                      <a:pt x="32" y="57"/>
                      <a:pt x="36" y="60"/>
                      <a:pt x="38" y="61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6" y="69"/>
                      <a:pt x="35" y="70"/>
                      <a:pt x="33" y="70"/>
                    </a:cubicBezTo>
                    <a:cubicBezTo>
                      <a:pt x="27" y="73"/>
                      <a:pt x="20" y="75"/>
                      <a:pt x="16" y="78"/>
                    </a:cubicBezTo>
                    <a:cubicBezTo>
                      <a:pt x="8" y="70"/>
                      <a:pt x="4" y="59"/>
                      <a:pt x="4" y="48"/>
                    </a:cubicBezTo>
                    <a:cubicBezTo>
                      <a:pt x="4" y="24"/>
                      <a:pt x="24" y="4"/>
                      <a:pt x="48" y="4"/>
                    </a:cubicBezTo>
                    <a:cubicBezTo>
                      <a:pt x="72" y="4"/>
                      <a:pt x="92" y="24"/>
                      <a:pt x="92" y="48"/>
                    </a:cubicBezTo>
                    <a:cubicBezTo>
                      <a:pt x="92" y="59"/>
                      <a:pt x="88" y="70"/>
                      <a:pt x="80" y="78"/>
                    </a:cubicBezTo>
                    <a:close/>
                  </a:path>
                </a:pathLst>
              </a:custGeom>
              <a:solidFill>
                <a:srgbClr val="7983D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A9A811D-9C9E-4DDC-85CD-FC13250BC510}"/>
                </a:ext>
              </a:extLst>
            </p:cNvPr>
            <p:cNvSpPr/>
            <p:nvPr/>
          </p:nvSpPr>
          <p:spPr>
            <a:xfrm>
              <a:off x="273242" y="1543119"/>
              <a:ext cx="2464473" cy="896238"/>
            </a:xfrm>
            <a:prstGeom prst="roundRect">
              <a:avLst>
                <a:gd name="adj" fmla="val 7098"/>
              </a:avLst>
            </a:prstGeom>
            <a:solidFill>
              <a:srgbClr val="2F2F37"/>
            </a:solidFill>
            <a:ln>
              <a:noFill/>
            </a:ln>
            <a:effectLst>
              <a:outerShdw blurRad="50800" dist="38100" dir="5400000" algn="t" rotWithShape="0">
                <a:srgbClr val="7983D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A11FA8-4FB8-44D1-AECE-6DADC09CABA5}"/>
                </a:ext>
              </a:extLst>
            </p:cNvPr>
            <p:cNvSpPr/>
            <p:nvPr/>
          </p:nvSpPr>
          <p:spPr>
            <a:xfrm>
              <a:off x="446907" y="1628913"/>
              <a:ext cx="181743" cy="16039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166000C2-9C82-4AAD-973A-B6D23D953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049" y="1668535"/>
              <a:ext cx="89458" cy="81149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000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4688FC49-4644-45A6-8395-E7A11C922546}"/>
                </a:ext>
              </a:extLst>
            </p:cNvPr>
            <p:cNvSpPr/>
            <p:nvPr/>
          </p:nvSpPr>
          <p:spPr>
            <a:xfrm>
              <a:off x="1188143" y="1618916"/>
              <a:ext cx="1549572" cy="821007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24" name="Picture 23" descr="Logo&#10;&#10;Description automatically generated">
              <a:extLst>
                <a:ext uri="{FF2B5EF4-FFF2-40B4-BE49-F238E27FC236}">
                  <a16:creationId xmlns:a16="http://schemas.microsoft.com/office/drawing/2014/main" id="{C668D78C-DAF5-4463-ADE8-0C3300464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211" y="1633570"/>
              <a:ext cx="282946" cy="149372"/>
            </a:xfrm>
            <a:prstGeom prst="rect">
              <a:avLst/>
            </a:prstGeom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0CBC0C3-549F-4937-9D7E-96AAB456A444}"/>
                </a:ext>
              </a:extLst>
            </p:cNvPr>
            <p:cNvSpPr/>
            <p:nvPr/>
          </p:nvSpPr>
          <p:spPr>
            <a:xfrm>
              <a:off x="14472" y="2799686"/>
              <a:ext cx="2982013" cy="821007"/>
            </a:xfrm>
            <a:prstGeom prst="roundRect">
              <a:avLst>
                <a:gd name="adj" fmla="val 70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rgbClr val="7983D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ABD6024-9F39-4861-BDA0-19DF74ECCB8D}"/>
                </a:ext>
              </a:extLst>
            </p:cNvPr>
            <p:cNvSpPr/>
            <p:nvPr/>
          </p:nvSpPr>
          <p:spPr>
            <a:xfrm>
              <a:off x="14472" y="2620420"/>
              <a:ext cx="1372053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8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D67096B-18E5-40DE-AE6D-3749F5899B31}"/>
                </a:ext>
              </a:extLst>
            </p:cNvPr>
            <p:cNvSpPr/>
            <p:nvPr/>
          </p:nvSpPr>
          <p:spPr>
            <a:xfrm>
              <a:off x="14472" y="4004743"/>
              <a:ext cx="2982013" cy="821007"/>
            </a:xfrm>
            <a:prstGeom prst="roundRect">
              <a:avLst>
                <a:gd name="adj" fmla="val 709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rgbClr val="7983D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2EDDAFA-0D2A-46C1-944E-FD85D7DD0664}"/>
                </a:ext>
              </a:extLst>
            </p:cNvPr>
            <p:cNvSpPr/>
            <p:nvPr/>
          </p:nvSpPr>
          <p:spPr>
            <a:xfrm>
              <a:off x="14472" y="3825476"/>
              <a:ext cx="1372053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8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6AE0ECA-FD7F-49DE-BDB3-1828819C1AD6}"/>
                </a:ext>
              </a:extLst>
            </p:cNvPr>
            <p:cNvSpPr/>
            <p:nvPr/>
          </p:nvSpPr>
          <p:spPr>
            <a:xfrm>
              <a:off x="203436" y="4109746"/>
              <a:ext cx="181743" cy="160392"/>
            </a:xfrm>
            <a:prstGeom prst="ellipse">
              <a:avLst/>
            </a:prstGeom>
            <a:gradFill>
              <a:gsLst>
                <a:gs pos="100000">
                  <a:srgbClr val="4757B8"/>
                </a:gs>
                <a:gs pos="38000">
                  <a:srgbClr val="7983D7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A9832BC-E3B6-4BFD-BCE2-08419854E4FF}"/>
                </a:ext>
              </a:extLst>
            </p:cNvPr>
            <p:cNvSpPr/>
            <p:nvPr/>
          </p:nvSpPr>
          <p:spPr>
            <a:xfrm>
              <a:off x="1833194" y="4109746"/>
              <a:ext cx="181743" cy="160392"/>
            </a:xfrm>
            <a:prstGeom prst="ellipse">
              <a:avLst/>
            </a:prstGeom>
            <a:gradFill>
              <a:gsLst>
                <a:gs pos="100000">
                  <a:srgbClr val="4757B8"/>
                </a:gs>
                <a:gs pos="38000">
                  <a:srgbClr val="7983D7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D551DC0-7F02-4FFF-B308-6F24CD82A91A}"/>
                </a:ext>
              </a:extLst>
            </p:cNvPr>
            <p:cNvSpPr/>
            <p:nvPr/>
          </p:nvSpPr>
          <p:spPr>
            <a:xfrm>
              <a:off x="1484319" y="3331677"/>
              <a:ext cx="1372053" cy="185951"/>
            </a:xfrm>
            <a:prstGeom prst="roundRect">
              <a:avLst>
                <a:gd name="adj" fmla="val 50000"/>
              </a:avLst>
            </a:prstGeom>
            <a:solidFill>
              <a:srgbClr val="4757B8"/>
            </a:solidFill>
          </p:spPr>
          <p:txBody>
            <a:bodyPr wrap="square" lIns="0" tIns="0" rIns="0" bIns="0" anchor="ctr" anchorCtr="0">
              <a:no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8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1BA7E2-EDE8-4148-A76B-54813F65AEDB}"/>
                </a:ext>
              </a:extLst>
            </p:cNvPr>
            <p:cNvSpPr/>
            <p:nvPr/>
          </p:nvSpPr>
          <p:spPr>
            <a:xfrm>
              <a:off x="273242" y="1109503"/>
              <a:ext cx="2322153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164126-4C04-4D6C-A95A-9EFA0F6E8CA5}"/>
                </a:ext>
              </a:extLst>
            </p:cNvPr>
            <p:cNvSpPr/>
            <p:nvPr/>
          </p:nvSpPr>
          <p:spPr>
            <a:xfrm>
              <a:off x="446907" y="1892331"/>
              <a:ext cx="297960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7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xxxx</a:t>
              </a:r>
              <a:endParaRPr lang="en-US" sz="7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54D04D-BBF1-4353-878C-78EB85EFD66B}"/>
                </a:ext>
              </a:extLst>
            </p:cNvPr>
            <p:cNvSpPr/>
            <p:nvPr/>
          </p:nvSpPr>
          <p:spPr>
            <a:xfrm>
              <a:off x="834658" y="1892331"/>
              <a:ext cx="297960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7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xxxx</a:t>
              </a:r>
              <a:endParaRPr lang="en-US" sz="7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FCCB03-299A-46F6-AEF2-13B7172CFB12}"/>
                </a:ext>
              </a:extLst>
            </p:cNvPr>
            <p:cNvSpPr/>
            <p:nvPr/>
          </p:nvSpPr>
          <p:spPr>
            <a:xfrm>
              <a:off x="1226918" y="1892331"/>
              <a:ext cx="297960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7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xxxx</a:t>
              </a:r>
              <a:endParaRPr lang="en-US" sz="7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39FF61-86FE-44B7-A251-39C207F3144F}"/>
                </a:ext>
              </a:extLst>
            </p:cNvPr>
            <p:cNvSpPr/>
            <p:nvPr/>
          </p:nvSpPr>
          <p:spPr>
            <a:xfrm>
              <a:off x="1596634" y="1869250"/>
              <a:ext cx="492206" cy="15388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000" b="1" i="0" dirty="0" err="1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xxxx</a:t>
              </a:r>
              <a:endParaRPr lang="en-US" sz="1000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45B926-C882-4A1B-B58B-959D4E45F956}"/>
                </a:ext>
              </a:extLst>
            </p:cNvPr>
            <p:cNvSpPr/>
            <p:nvPr/>
          </p:nvSpPr>
          <p:spPr>
            <a:xfrm>
              <a:off x="446907" y="2124289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70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A688A8D-8652-4E33-B604-31F48B16F8FC}"/>
                </a:ext>
              </a:extLst>
            </p:cNvPr>
            <p:cNvSpPr/>
            <p:nvPr/>
          </p:nvSpPr>
          <p:spPr>
            <a:xfrm>
              <a:off x="446907" y="2210738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8272829-ABD3-42AC-A71C-D19A6EEA1DDE}"/>
                </a:ext>
              </a:extLst>
            </p:cNvPr>
            <p:cNvSpPr/>
            <p:nvPr/>
          </p:nvSpPr>
          <p:spPr>
            <a:xfrm>
              <a:off x="1895632" y="2124289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700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774124E-91E5-473C-9123-E48B90D74585}"/>
                </a:ext>
              </a:extLst>
            </p:cNvPr>
            <p:cNvSpPr/>
            <p:nvPr/>
          </p:nvSpPr>
          <p:spPr>
            <a:xfrm>
              <a:off x="1677791" y="2210738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9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3F06FD-7507-4E6A-AE4E-DFB86845629B}"/>
                </a:ext>
              </a:extLst>
            </p:cNvPr>
            <p:cNvSpPr/>
            <p:nvPr/>
          </p:nvSpPr>
          <p:spPr>
            <a:xfrm>
              <a:off x="337988" y="2977146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7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7E02C0E-5051-4C74-817A-75D45E84759E}"/>
                </a:ext>
              </a:extLst>
            </p:cNvPr>
            <p:cNvSpPr/>
            <p:nvPr/>
          </p:nvSpPr>
          <p:spPr>
            <a:xfrm>
              <a:off x="229067" y="3063594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9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847CDCF-461B-4A05-97ED-81442FB9D389}"/>
                </a:ext>
              </a:extLst>
            </p:cNvPr>
            <p:cNvSpPr/>
            <p:nvPr/>
          </p:nvSpPr>
          <p:spPr>
            <a:xfrm>
              <a:off x="1778528" y="2977146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7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459580F-BE49-4DAE-A6A5-B69E99FEE6E5}"/>
                </a:ext>
              </a:extLst>
            </p:cNvPr>
            <p:cNvSpPr/>
            <p:nvPr/>
          </p:nvSpPr>
          <p:spPr>
            <a:xfrm>
              <a:off x="1669607" y="3063594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9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A9A53B6-99E3-48B6-9B72-2E75B656A99D}"/>
                </a:ext>
              </a:extLst>
            </p:cNvPr>
            <p:cNvSpPr/>
            <p:nvPr/>
          </p:nvSpPr>
          <p:spPr>
            <a:xfrm>
              <a:off x="337988" y="3361858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700" b="1" i="0" dirty="0">
                  <a:solidFill>
                    <a:srgbClr val="4757B8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84209A8-AFF8-4FE3-AFF3-545A3450A9F5}"/>
                </a:ext>
              </a:extLst>
            </p:cNvPr>
            <p:cNvSpPr/>
            <p:nvPr/>
          </p:nvSpPr>
          <p:spPr>
            <a:xfrm>
              <a:off x="229067" y="4340700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7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097F127-76C7-47C9-ACFC-D0EECDA80BA8}"/>
                </a:ext>
              </a:extLst>
            </p:cNvPr>
            <p:cNvSpPr/>
            <p:nvPr/>
          </p:nvSpPr>
          <p:spPr>
            <a:xfrm>
              <a:off x="229067" y="4427149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5DBC538-B24F-4819-8F34-35F7C5218537}"/>
                </a:ext>
              </a:extLst>
            </p:cNvPr>
            <p:cNvSpPr/>
            <p:nvPr/>
          </p:nvSpPr>
          <p:spPr>
            <a:xfrm>
              <a:off x="1879261" y="4340700"/>
              <a:ext cx="685709" cy="107722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70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FDF800C-62A6-4616-B208-DB4FA1EC3951}"/>
                </a:ext>
              </a:extLst>
            </p:cNvPr>
            <p:cNvSpPr/>
            <p:nvPr/>
          </p:nvSpPr>
          <p:spPr>
            <a:xfrm>
              <a:off x="1879262" y="4427149"/>
              <a:ext cx="903550" cy="138499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9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D54BB4-D2C9-4C4C-982B-7444CDB9EF13}"/>
                </a:ext>
              </a:extLst>
            </p:cNvPr>
            <p:cNvSpPr/>
            <p:nvPr/>
          </p:nvSpPr>
          <p:spPr>
            <a:xfrm>
              <a:off x="14472" y="5079677"/>
              <a:ext cx="2982013" cy="511498"/>
            </a:xfrm>
            <a:custGeom>
              <a:avLst/>
              <a:gdLst>
                <a:gd name="connsiteX0" fmla="*/ 65408 w 2099901"/>
                <a:gd name="connsiteY0" fmla="*/ 0 h 574103"/>
                <a:gd name="connsiteX1" fmla="*/ 2034493 w 2099901"/>
                <a:gd name="connsiteY1" fmla="*/ 0 h 574103"/>
                <a:gd name="connsiteX2" fmla="*/ 2099901 w 2099901"/>
                <a:gd name="connsiteY2" fmla="*/ 65408 h 574103"/>
                <a:gd name="connsiteX3" fmla="*/ 2099901 w 2099901"/>
                <a:gd name="connsiteY3" fmla="*/ 574103 h 574103"/>
                <a:gd name="connsiteX4" fmla="*/ 0 w 2099901"/>
                <a:gd name="connsiteY4" fmla="*/ 574103 h 574103"/>
                <a:gd name="connsiteX5" fmla="*/ 0 w 2099901"/>
                <a:gd name="connsiteY5" fmla="*/ 65408 h 574103"/>
                <a:gd name="connsiteX6" fmla="*/ 65408 w 2099901"/>
                <a:gd name="connsiteY6" fmla="*/ 0 h 57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9901" h="574103">
                  <a:moveTo>
                    <a:pt x="65408" y="0"/>
                  </a:moveTo>
                  <a:lnTo>
                    <a:pt x="2034493" y="0"/>
                  </a:lnTo>
                  <a:cubicBezTo>
                    <a:pt x="2070617" y="0"/>
                    <a:pt x="2099901" y="29284"/>
                    <a:pt x="2099901" y="65408"/>
                  </a:cubicBezTo>
                  <a:lnTo>
                    <a:pt x="2099901" y="574103"/>
                  </a:lnTo>
                  <a:lnTo>
                    <a:pt x="0" y="574103"/>
                  </a:lnTo>
                  <a:lnTo>
                    <a:pt x="0" y="65408"/>
                  </a:lnTo>
                  <a:cubicBezTo>
                    <a:pt x="0" y="29284"/>
                    <a:pt x="29284" y="0"/>
                    <a:pt x="654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/>
            </a:p>
          </p:txBody>
        </p:sp>
      </p:grpSp>
      <p:sp>
        <p:nvSpPr>
          <p:cNvPr id="55" name="Title 3">
            <a:extLst>
              <a:ext uri="{FF2B5EF4-FFF2-40B4-BE49-F238E27FC236}">
                <a16:creationId xmlns:a16="http://schemas.microsoft.com/office/drawing/2014/main" id="{FF136781-EF41-4C2A-A70F-FC804AA14EFE}"/>
              </a:ext>
            </a:extLst>
          </p:cNvPr>
          <p:cNvSpPr txBox="1">
            <a:spLocks/>
          </p:cNvSpPr>
          <p:nvPr/>
        </p:nvSpPr>
        <p:spPr>
          <a:xfrm>
            <a:off x="3834681" y="705388"/>
            <a:ext cx="7849319" cy="8377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5199E8-36F6-4933-9D72-DD35A6AAC465}"/>
              </a:ext>
            </a:extLst>
          </p:cNvPr>
          <p:cNvGrpSpPr/>
          <p:nvPr/>
        </p:nvGrpSpPr>
        <p:grpSpPr>
          <a:xfrm>
            <a:off x="3854909" y="492624"/>
            <a:ext cx="622326" cy="131948"/>
            <a:chOff x="692712" y="619597"/>
            <a:chExt cx="622326" cy="131948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36A8C53-2836-40C0-8A76-E80C87AB6301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C0A9FA6-C30D-4A24-B094-79E7B6BAAA3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8C79683-41EA-4080-B0A8-BCC5A02726D1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769E4F-7672-41F0-9CBE-D18E40FEC122}"/>
              </a:ext>
            </a:extLst>
          </p:cNvPr>
          <p:cNvCxnSpPr>
            <a:cxnSpLocks/>
          </p:cNvCxnSpPr>
          <p:nvPr/>
        </p:nvCxnSpPr>
        <p:spPr>
          <a:xfrm>
            <a:off x="3512457" y="2519245"/>
            <a:ext cx="785721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D13BD035-B95E-4095-9560-3AF41C172264}"/>
              </a:ext>
            </a:extLst>
          </p:cNvPr>
          <p:cNvSpPr/>
          <p:nvPr/>
        </p:nvSpPr>
        <p:spPr>
          <a:xfrm>
            <a:off x="10977708" y="2519245"/>
            <a:ext cx="725342" cy="72534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981E5E0-DD2E-4782-A46D-CB2ACCB91621}"/>
              </a:ext>
            </a:extLst>
          </p:cNvPr>
          <p:cNvCxnSpPr>
            <a:cxnSpLocks/>
          </p:cNvCxnSpPr>
          <p:nvPr/>
        </p:nvCxnSpPr>
        <p:spPr>
          <a:xfrm>
            <a:off x="11703050" y="2872060"/>
            <a:ext cx="0" cy="71437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c 69">
            <a:extLst>
              <a:ext uri="{FF2B5EF4-FFF2-40B4-BE49-F238E27FC236}">
                <a16:creationId xmlns:a16="http://schemas.microsoft.com/office/drawing/2014/main" id="{CD6B41B9-83BE-48EB-BBA3-2F98088AAD65}"/>
              </a:ext>
            </a:extLst>
          </p:cNvPr>
          <p:cNvSpPr/>
          <p:nvPr/>
        </p:nvSpPr>
        <p:spPr>
          <a:xfrm rot="5400000">
            <a:off x="10977708" y="3185409"/>
            <a:ext cx="725342" cy="725342"/>
          </a:xfrm>
          <a:prstGeom prst="arc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0F57DEC-CB3F-45C3-A3B5-89E1FFBD8DCA}"/>
              </a:ext>
            </a:extLst>
          </p:cNvPr>
          <p:cNvCxnSpPr>
            <a:cxnSpLocks/>
          </p:cNvCxnSpPr>
          <p:nvPr/>
        </p:nvCxnSpPr>
        <p:spPr>
          <a:xfrm>
            <a:off x="4295775" y="3910751"/>
            <a:ext cx="70739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876A382-C39F-4AE6-9043-78F3A5B700CD}"/>
              </a:ext>
            </a:extLst>
          </p:cNvPr>
          <p:cNvGrpSpPr/>
          <p:nvPr/>
        </p:nvGrpSpPr>
        <p:grpSpPr>
          <a:xfrm flipH="1">
            <a:off x="3956353" y="3910751"/>
            <a:ext cx="725342" cy="1391506"/>
            <a:chOff x="10977708" y="3990585"/>
            <a:chExt cx="725342" cy="1391506"/>
          </a:xfrm>
        </p:grpSpPr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4C0BE667-0DF8-456F-8F66-33BE052C9772}"/>
                </a:ext>
              </a:extLst>
            </p:cNvPr>
            <p:cNvSpPr/>
            <p:nvPr/>
          </p:nvSpPr>
          <p:spPr>
            <a:xfrm>
              <a:off x="10977708" y="3990585"/>
              <a:ext cx="725342" cy="725342"/>
            </a:xfrm>
            <a:prstGeom prst="arc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5ABAFA1-C3DB-4878-AB5D-8C8BB8B8E5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03050" y="4343400"/>
              <a:ext cx="0" cy="71437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9317B688-91B1-4115-BD54-990DB9993C29}"/>
                </a:ext>
              </a:extLst>
            </p:cNvPr>
            <p:cNvSpPr/>
            <p:nvPr/>
          </p:nvSpPr>
          <p:spPr>
            <a:xfrm rot="5400000">
              <a:off x="10977708" y="4656749"/>
              <a:ext cx="725342" cy="725342"/>
            </a:xfrm>
            <a:prstGeom prst="arc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4C6E4F9-5B0C-4AD7-8303-C9C8BF3A68E5}"/>
              </a:ext>
            </a:extLst>
          </p:cNvPr>
          <p:cNvCxnSpPr>
            <a:cxnSpLocks/>
          </p:cNvCxnSpPr>
          <p:nvPr/>
        </p:nvCxnSpPr>
        <p:spPr>
          <a:xfrm>
            <a:off x="4295775" y="5301401"/>
            <a:ext cx="43529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66B5DF6-6762-4D52-B359-0A9CE011F05F}"/>
              </a:ext>
            </a:extLst>
          </p:cNvPr>
          <p:cNvGrpSpPr/>
          <p:nvPr/>
        </p:nvGrpSpPr>
        <p:grpSpPr>
          <a:xfrm>
            <a:off x="4936903" y="2330292"/>
            <a:ext cx="387795" cy="387795"/>
            <a:chOff x="4254574" y="2587901"/>
            <a:chExt cx="624548" cy="624548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A67061F-CA2A-4D58-8EEF-8011D2D089D0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0C88986-0166-4D24-8422-F252086D16DC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982B585-96F0-4B93-AB7D-D806C28AF3E4}"/>
              </a:ext>
            </a:extLst>
          </p:cNvPr>
          <p:cNvGrpSpPr/>
          <p:nvPr/>
        </p:nvGrpSpPr>
        <p:grpSpPr>
          <a:xfrm>
            <a:off x="8492903" y="2330292"/>
            <a:ext cx="387795" cy="387795"/>
            <a:chOff x="4254574" y="2587901"/>
            <a:chExt cx="624548" cy="62454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4D76286-518E-42F6-9A52-B21D7FFAD344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E70C38C-460B-4C4C-8A30-02CFCC180CD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2" name="Oval 111">
            <a:extLst>
              <a:ext uri="{FF2B5EF4-FFF2-40B4-BE49-F238E27FC236}">
                <a16:creationId xmlns:a16="http://schemas.microsoft.com/office/drawing/2014/main" id="{05B4AA4A-526A-4B2C-8DC1-FC101197AFDA}"/>
              </a:ext>
            </a:extLst>
          </p:cNvPr>
          <p:cNvSpPr/>
          <p:nvPr/>
        </p:nvSpPr>
        <p:spPr>
          <a:xfrm>
            <a:off x="6565311" y="3574190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8D2D071-C2A4-414C-AA95-0B2E3686B8DA}"/>
              </a:ext>
            </a:extLst>
          </p:cNvPr>
          <p:cNvSpPr/>
          <p:nvPr/>
        </p:nvSpPr>
        <p:spPr>
          <a:xfrm>
            <a:off x="10127597" y="3574190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84D75A-0649-4C3E-9D58-0F578BAA31E8}"/>
              </a:ext>
            </a:extLst>
          </p:cNvPr>
          <p:cNvGrpSpPr/>
          <p:nvPr/>
        </p:nvGrpSpPr>
        <p:grpSpPr>
          <a:xfrm>
            <a:off x="6708617" y="3713195"/>
            <a:ext cx="387795" cy="387795"/>
            <a:chOff x="4254574" y="2587901"/>
            <a:chExt cx="624548" cy="62454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55CE634-26C4-4C85-A81A-A45586C392A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0F6DE8C-B40C-42DA-89A5-69A1ADE45D31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63D57E4-6D94-4A9B-920E-534612C760D6}"/>
              </a:ext>
            </a:extLst>
          </p:cNvPr>
          <p:cNvGrpSpPr/>
          <p:nvPr/>
        </p:nvGrpSpPr>
        <p:grpSpPr>
          <a:xfrm>
            <a:off x="10270903" y="3713195"/>
            <a:ext cx="387795" cy="387795"/>
            <a:chOff x="4254574" y="2587901"/>
            <a:chExt cx="624548" cy="624548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D2D6AB80-B0EB-4274-8F05-BEE76D53DBE7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C740BCE-98F1-484A-AC1D-1CFA719B2A1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100707C0-4E15-4CDA-86BA-CE711338B2C1}"/>
              </a:ext>
            </a:extLst>
          </p:cNvPr>
          <p:cNvSpPr/>
          <p:nvPr/>
        </p:nvSpPr>
        <p:spPr>
          <a:xfrm>
            <a:off x="4793597" y="4955809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4D4FC760-8AEF-40BF-8E1B-B3CBC4861A4D}"/>
              </a:ext>
            </a:extLst>
          </p:cNvPr>
          <p:cNvSpPr/>
          <p:nvPr/>
        </p:nvSpPr>
        <p:spPr>
          <a:xfrm>
            <a:off x="8349597" y="4955809"/>
            <a:ext cx="674407" cy="674407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8FE2DB8-8039-4C59-A7EF-4621FC7BCDE0}"/>
              </a:ext>
            </a:extLst>
          </p:cNvPr>
          <p:cNvGrpSpPr/>
          <p:nvPr/>
        </p:nvGrpSpPr>
        <p:grpSpPr>
          <a:xfrm>
            <a:off x="4936903" y="5094814"/>
            <a:ext cx="387795" cy="387795"/>
            <a:chOff x="4254574" y="2587901"/>
            <a:chExt cx="624548" cy="624548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FF91847-1071-4AD1-BE1B-0F564802E49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1A6CC00-B0E1-4A1B-86B1-CF6D424F3B6C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6CD4F4-E683-474D-83A8-3279A06755D0}"/>
              </a:ext>
            </a:extLst>
          </p:cNvPr>
          <p:cNvGrpSpPr/>
          <p:nvPr/>
        </p:nvGrpSpPr>
        <p:grpSpPr>
          <a:xfrm>
            <a:off x="8492903" y="5094814"/>
            <a:ext cx="387795" cy="387795"/>
            <a:chOff x="4254574" y="2587901"/>
            <a:chExt cx="624548" cy="624548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F15FAFF9-2368-4640-A4B7-5812E512D8D2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CCAB77C-F276-4E1F-B1B4-91CEC0C7B1D9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32ABB96-43D8-4D02-BB87-F3ADC9FE80C1}"/>
              </a:ext>
            </a:extLst>
          </p:cNvPr>
          <p:cNvSpPr/>
          <p:nvPr/>
        </p:nvSpPr>
        <p:spPr>
          <a:xfrm>
            <a:off x="4338063" y="167688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702ABFA-C1BA-4299-8AE3-FB5C1B9FE415}"/>
              </a:ext>
            </a:extLst>
          </p:cNvPr>
          <p:cNvSpPr/>
          <p:nvPr/>
        </p:nvSpPr>
        <p:spPr>
          <a:xfrm>
            <a:off x="7892793" y="167688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8BC53B3F-6795-43FA-BCE3-C4ABD992BE35}"/>
              </a:ext>
            </a:extLst>
          </p:cNvPr>
          <p:cNvSpPr/>
          <p:nvPr/>
        </p:nvSpPr>
        <p:spPr>
          <a:xfrm>
            <a:off x="6109713" y="301800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F0FDAA8-275F-4F0E-9817-A4B67308F31E}"/>
              </a:ext>
            </a:extLst>
          </p:cNvPr>
          <p:cNvSpPr/>
          <p:nvPr/>
        </p:nvSpPr>
        <p:spPr>
          <a:xfrm>
            <a:off x="9668253" y="301800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8018002-C8A1-48A6-B5CE-A131359FE11C}"/>
              </a:ext>
            </a:extLst>
          </p:cNvPr>
          <p:cNvSpPr/>
          <p:nvPr/>
        </p:nvSpPr>
        <p:spPr>
          <a:xfrm>
            <a:off x="4338063" y="442008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CB572342-0137-4BB2-9D94-37CB742FA473}"/>
              </a:ext>
            </a:extLst>
          </p:cNvPr>
          <p:cNvSpPr/>
          <p:nvPr/>
        </p:nvSpPr>
        <p:spPr>
          <a:xfrm>
            <a:off x="7892793" y="4420084"/>
            <a:ext cx="1595669" cy="430893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01ADE5B-6CE3-45CB-91E4-A0602EA24627}"/>
              </a:ext>
            </a:extLst>
          </p:cNvPr>
          <p:cNvGrpSpPr/>
          <p:nvPr/>
        </p:nvGrpSpPr>
        <p:grpSpPr>
          <a:xfrm>
            <a:off x="6816807" y="3821007"/>
            <a:ext cx="171415" cy="172170"/>
            <a:chOff x="5554663" y="2524125"/>
            <a:chExt cx="360363" cy="361950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56" name="Freeform 72">
              <a:extLst>
                <a:ext uri="{FF2B5EF4-FFF2-40B4-BE49-F238E27FC236}">
                  <a16:creationId xmlns:a16="http://schemas.microsoft.com/office/drawing/2014/main" id="{E753E315-FFCF-40F0-AA90-E055AFBDDE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524125"/>
              <a:ext cx="360363" cy="361950"/>
            </a:xfrm>
            <a:custGeom>
              <a:avLst/>
              <a:gdLst>
                <a:gd name="T0" fmla="*/ 84 w 96"/>
                <a:gd name="T1" fmla="*/ 0 h 96"/>
                <a:gd name="T2" fmla="*/ 12 w 96"/>
                <a:gd name="T3" fmla="*/ 0 h 96"/>
                <a:gd name="T4" fmla="*/ 0 w 96"/>
                <a:gd name="T5" fmla="*/ 12 h 96"/>
                <a:gd name="T6" fmla="*/ 0 w 96"/>
                <a:gd name="T7" fmla="*/ 84 h 96"/>
                <a:gd name="T8" fmla="*/ 12 w 96"/>
                <a:gd name="T9" fmla="*/ 96 h 96"/>
                <a:gd name="T10" fmla="*/ 84 w 96"/>
                <a:gd name="T11" fmla="*/ 96 h 96"/>
                <a:gd name="T12" fmla="*/ 96 w 96"/>
                <a:gd name="T13" fmla="*/ 84 h 96"/>
                <a:gd name="T14" fmla="*/ 96 w 96"/>
                <a:gd name="T15" fmla="*/ 12 h 96"/>
                <a:gd name="T16" fmla="*/ 84 w 96"/>
                <a:gd name="T17" fmla="*/ 0 h 96"/>
                <a:gd name="T18" fmla="*/ 48 w 96"/>
                <a:gd name="T19" fmla="*/ 80 h 96"/>
                <a:gd name="T20" fmla="*/ 16 w 96"/>
                <a:gd name="T21" fmla="*/ 48 h 96"/>
                <a:gd name="T22" fmla="*/ 48 w 96"/>
                <a:gd name="T23" fmla="*/ 16 h 96"/>
                <a:gd name="T24" fmla="*/ 80 w 96"/>
                <a:gd name="T25" fmla="*/ 48 h 96"/>
                <a:gd name="T26" fmla="*/ 48 w 96"/>
                <a:gd name="T2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96">
                  <a:moveTo>
                    <a:pt x="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91" y="96"/>
                    <a:pt x="96" y="91"/>
                    <a:pt x="96" y="84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4" y="0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73">
              <a:extLst>
                <a:ext uri="{FF2B5EF4-FFF2-40B4-BE49-F238E27FC236}">
                  <a16:creationId xmlns:a16="http://schemas.microsoft.com/office/drawing/2014/main" id="{C53118BE-9A26-4E8D-9BD3-2C538F7C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622550"/>
              <a:ext cx="68263" cy="98425"/>
            </a:xfrm>
            <a:custGeom>
              <a:avLst/>
              <a:gdLst>
                <a:gd name="T0" fmla="*/ 16 w 18"/>
                <a:gd name="T1" fmla="*/ 22 h 26"/>
                <a:gd name="T2" fmla="*/ 4 w 18"/>
                <a:gd name="T3" fmla="*/ 22 h 26"/>
                <a:gd name="T4" fmla="*/ 4 w 18"/>
                <a:gd name="T5" fmla="*/ 2 h 26"/>
                <a:gd name="T6" fmla="*/ 2 w 18"/>
                <a:gd name="T7" fmla="*/ 0 h 26"/>
                <a:gd name="T8" fmla="*/ 0 w 18"/>
                <a:gd name="T9" fmla="*/ 2 h 26"/>
                <a:gd name="T10" fmla="*/ 0 w 18"/>
                <a:gd name="T11" fmla="*/ 26 h 26"/>
                <a:gd name="T12" fmla="*/ 16 w 18"/>
                <a:gd name="T13" fmla="*/ 26 h 26"/>
                <a:gd name="T14" fmla="*/ 18 w 18"/>
                <a:gd name="T15" fmla="*/ 24 h 26"/>
                <a:gd name="T16" fmla="*/ 16 w 18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1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8" y="25"/>
                    <a:pt x="18" y="24"/>
                  </a:cubicBezTo>
                  <a:cubicBezTo>
                    <a:pt x="18" y="23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8" name="Freeform 69">
            <a:extLst>
              <a:ext uri="{FF2B5EF4-FFF2-40B4-BE49-F238E27FC236}">
                <a16:creationId xmlns:a16="http://schemas.microsoft.com/office/drawing/2014/main" id="{263086C3-163F-45AA-88C5-53BC6F57040B}"/>
              </a:ext>
            </a:extLst>
          </p:cNvPr>
          <p:cNvSpPr>
            <a:spLocks noEditPoints="1"/>
          </p:cNvSpPr>
          <p:nvPr/>
        </p:nvSpPr>
        <p:spPr bwMode="auto">
          <a:xfrm>
            <a:off x="8595913" y="2432906"/>
            <a:ext cx="181774" cy="182567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59" name="Freeform 188">
            <a:extLst>
              <a:ext uri="{FF2B5EF4-FFF2-40B4-BE49-F238E27FC236}">
                <a16:creationId xmlns:a16="http://schemas.microsoft.com/office/drawing/2014/main" id="{A721E38B-BBD5-46AF-9348-BE21B9484577}"/>
              </a:ext>
            </a:extLst>
          </p:cNvPr>
          <p:cNvSpPr>
            <a:spLocks noEditPoints="1"/>
          </p:cNvSpPr>
          <p:nvPr/>
        </p:nvSpPr>
        <p:spPr bwMode="auto">
          <a:xfrm>
            <a:off x="10395839" y="3815008"/>
            <a:ext cx="137923" cy="184169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8B333D3-49EE-45EC-A525-B15871CD0FEC}"/>
              </a:ext>
            </a:extLst>
          </p:cNvPr>
          <p:cNvGrpSpPr/>
          <p:nvPr/>
        </p:nvGrpSpPr>
        <p:grpSpPr>
          <a:xfrm>
            <a:off x="5045860" y="2446358"/>
            <a:ext cx="169881" cy="155662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65" name="Freeform 228">
              <a:extLst>
                <a:ext uri="{FF2B5EF4-FFF2-40B4-BE49-F238E27FC236}">
                  <a16:creationId xmlns:a16="http://schemas.microsoft.com/office/drawing/2014/main" id="{713840D5-8D40-48F7-8FE7-36CF40C4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229">
              <a:extLst>
                <a:ext uri="{FF2B5EF4-FFF2-40B4-BE49-F238E27FC236}">
                  <a16:creationId xmlns:a16="http://schemas.microsoft.com/office/drawing/2014/main" id="{555712BA-62B1-481A-83B8-C9DD98C1D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230">
              <a:extLst>
                <a:ext uri="{FF2B5EF4-FFF2-40B4-BE49-F238E27FC236}">
                  <a16:creationId xmlns:a16="http://schemas.microsoft.com/office/drawing/2014/main" id="{590F8C5C-16E5-4C38-8293-0EED0CD5C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3E32F6A-EA6F-4DE3-9EC4-40702AC6C243}"/>
              </a:ext>
            </a:extLst>
          </p:cNvPr>
          <p:cNvGrpSpPr/>
          <p:nvPr/>
        </p:nvGrpSpPr>
        <p:grpSpPr>
          <a:xfrm>
            <a:off x="5037021" y="5213436"/>
            <a:ext cx="187558" cy="150551"/>
            <a:chOff x="4117976" y="6154738"/>
            <a:chExt cx="354012" cy="284163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69" name="Freeform 225">
              <a:extLst>
                <a:ext uri="{FF2B5EF4-FFF2-40B4-BE49-F238E27FC236}">
                  <a16:creationId xmlns:a16="http://schemas.microsoft.com/office/drawing/2014/main" id="{6B51D956-5060-456E-A722-820DCA2D0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7976" y="6267450"/>
              <a:ext cx="271463" cy="149225"/>
            </a:xfrm>
            <a:custGeom>
              <a:avLst/>
              <a:gdLst>
                <a:gd name="T0" fmla="*/ 58 w 72"/>
                <a:gd name="T1" fmla="*/ 22 h 40"/>
                <a:gd name="T2" fmla="*/ 64 w 72"/>
                <a:gd name="T3" fmla="*/ 16 h 40"/>
                <a:gd name="T4" fmla="*/ 70 w 72"/>
                <a:gd name="T5" fmla="*/ 22 h 40"/>
                <a:gd name="T6" fmla="*/ 72 w 72"/>
                <a:gd name="T7" fmla="*/ 27 h 40"/>
                <a:gd name="T8" fmla="*/ 72 w 72"/>
                <a:gd name="T9" fmla="*/ 13 h 40"/>
                <a:gd name="T10" fmla="*/ 59 w 72"/>
                <a:gd name="T11" fmla="*/ 0 h 40"/>
                <a:gd name="T12" fmla="*/ 0 w 72"/>
                <a:gd name="T13" fmla="*/ 0 h 40"/>
                <a:gd name="T14" fmla="*/ 0 w 72"/>
                <a:gd name="T15" fmla="*/ 30 h 40"/>
                <a:gd name="T16" fmla="*/ 10 w 72"/>
                <a:gd name="T17" fmla="*/ 40 h 40"/>
                <a:gd name="T18" fmla="*/ 70 w 72"/>
                <a:gd name="T19" fmla="*/ 40 h 40"/>
                <a:gd name="T20" fmla="*/ 58 w 72"/>
                <a:gd name="T21" fmla="*/ 22 h 40"/>
                <a:gd name="T22" fmla="*/ 26 w 72"/>
                <a:gd name="T23" fmla="*/ 20 h 40"/>
                <a:gd name="T24" fmla="*/ 14 w 72"/>
                <a:gd name="T25" fmla="*/ 20 h 40"/>
                <a:gd name="T26" fmla="*/ 12 w 72"/>
                <a:gd name="T27" fmla="*/ 18 h 40"/>
                <a:gd name="T28" fmla="*/ 14 w 72"/>
                <a:gd name="T29" fmla="*/ 16 h 40"/>
                <a:gd name="T30" fmla="*/ 26 w 72"/>
                <a:gd name="T31" fmla="*/ 16 h 40"/>
                <a:gd name="T32" fmla="*/ 28 w 72"/>
                <a:gd name="T33" fmla="*/ 18 h 40"/>
                <a:gd name="T34" fmla="*/ 26 w 72"/>
                <a:gd name="T35" fmla="*/ 20 h 40"/>
                <a:gd name="T36" fmla="*/ 46 w 72"/>
                <a:gd name="T37" fmla="*/ 12 h 40"/>
                <a:gd name="T38" fmla="*/ 14 w 72"/>
                <a:gd name="T39" fmla="*/ 12 h 40"/>
                <a:gd name="T40" fmla="*/ 12 w 72"/>
                <a:gd name="T41" fmla="*/ 10 h 40"/>
                <a:gd name="T42" fmla="*/ 14 w 72"/>
                <a:gd name="T43" fmla="*/ 8 h 40"/>
                <a:gd name="T44" fmla="*/ 46 w 72"/>
                <a:gd name="T45" fmla="*/ 8 h 40"/>
                <a:gd name="T46" fmla="*/ 48 w 72"/>
                <a:gd name="T47" fmla="*/ 10 h 40"/>
                <a:gd name="T48" fmla="*/ 46 w 72"/>
                <a:gd name="T4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58" y="22"/>
                  </a:moveTo>
                  <a:cubicBezTo>
                    <a:pt x="58" y="19"/>
                    <a:pt x="61" y="16"/>
                    <a:pt x="64" y="16"/>
                  </a:cubicBezTo>
                  <a:cubicBezTo>
                    <a:pt x="67" y="16"/>
                    <a:pt x="70" y="19"/>
                    <a:pt x="70" y="22"/>
                  </a:cubicBezTo>
                  <a:cubicBezTo>
                    <a:pt x="70" y="24"/>
                    <a:pt x="71" y="26"/>
                    <a:pt x="72" y="27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6" y="11"/>
                    <a:pt x="61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4" y="40"/>
                    <a:pt x="1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3" y="37"/>
                    <a:pt x="58" y="30"/>
                    <a:pt x="58" y="22"/>
                  </a:cubicBezTo>
                  <a:close/>
                  <a:moveTo>
                    <a:pt x="26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6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226">
              <a:extLst>
                <a:ext uri="{FF2B5EF4-FFF2-40B4-BE49-F238E27FC236}">
                  <a16:creationId xmlns:a16="http://schemas.microsoft.com/office/drawing/2014/main" id="{47386411-9968-4460-9934-484961290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6191250"/>
              <a:ext cx="241300" cy="60325"/>
            </a:xfrm>
            <a:custGeom>
              <a:avLst/>
              <a:gdLst>
                <a:gd name="T0" fmla="*/ 58 w 64"/>
                <a:gd name="T1" fmla="*/ 14 h 16"/>
                <a:gd name="T2" fmla="*/ 64 w 64"/>
                <a:gd name="T3" fmla="*/ 0 h 16"/>
                <a:gd name="T4" fmla="*/ 10 w 64"/>
                <a:gd name="T5" fmla="*/ 0 h 16"/>
                <a:gd name="T6" fmla="*/ 0 w 64"/>
                <a:gd name="T7" fmla="*/ 10 h 16"/>
                <a:gd name="T8" fmla="*/ 0 w 64"/>
                <a:gd name="T9" fmla="*/ 16 h 16"/>
                <a:gd name="T10" fmla="*/ 58 w 64"/>
                <a:gd name="T11" fmla="*/ 16 h 16"/>
                <a:gd name="T12" fmla="*/ 58 w 6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8" y="14"/>
                  </a:moveTo>
                  <a:cubicBezTo>
                    <a:pt x="58" y="9"/>
                    <a:pt x="60" y="4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8" y="15"/>
                    <a:pt x="5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227">
              <a:extLst>
                <a:ext uri="{FF2B5EF4-FFF2-40B4-BE49-F238E27FC236}">
                  <a16:creationId xmlns:a16="http://schemas.microsoft.com/office/drawing/2014/main" id="{ECE3AE40-ECD3-4267-A835-664E3ECE8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338" y="6154738"/>
              <a:ext cx="120650" cy="284163"/>
            </a:xfrm>
            <a:custGeom>
              <a:avLst/>
              <a:gdLst>
                <a:gd name="T0" fmla="*/ 18 w 32"/>
                <a:gd name="T1" fmla="*/ 36 h 76"/>
                <a:gd name="T2" fmla="*/ 18 w 32"/>
                <a:gd name="T3" fmla="*/ 13 h 76"/>
                <a:gd name="T4" fmla="*/ 28 w 32"/>
                <a:gd name="T5" fmla="*/ 24 h 76"/>
                <a:gd name="T6" fmla="*/ 30 w 32"/>
                <a:gd name="T7" fmla="*/ 26 h 76"/>
                <a:gd name="T8" fmla="*/ 32 w 32"/>
                <a:gd name="T9" fmla="*/ 24 h 76"/>
                <a:gd name="T10" fmla="*/ 18 w 32"/>
                <a:gd name="T11" fmla="*/ 9 h 76"/>
                <a:gd name="T12" fmla="*/ 18 w 32"/>
                <a:gd name="T13" fmla="*/ 2 h 76"/>
                <a:gd name="T14" fmla="*/ 16 w 32"/>
                <a:gd name="T15" fmla="*/ 0 h 76"/>
                <a:gd name="T16" fmla="*/ 14 w 32"/>
                <a:gd name="T17" fmla="*/ 2 h 76"/>
                <a:gd name="T18" fmla="*/ 14 w 32"/>
                <a:gd name="T19" fmla="*/ 9 h 76"/>
                <a:gd name="T20" fmla="*/ 0 w 32"/>
                <a:gd name="T21" fmla="*/ 24 h 76"/>
                <a:gd name="T22" fmla="*/ 14 w 32"/>
                <a:gd name="T23" fmla="*/ 40 h 76"/>
                <a:gd name="T24" fmla="*/ 14 w 32"/>
                <a:gd name="T25" fmla="*/ 64 h 76"/>
                <a:gd name="T26" fmla="*/ 4 w 32"/>
                <a:gd name="T27" fmla="*/ 52 h 76"/>
                <a:gd name="T28" fmla="*/ 2 w 32"/>
                <a:gd name="T29" fmla="*/ 50 h 76"/>
                <a:gd name="T30" fmla="*/ 0 w 32"/>
                <a:gd name="T31" fmla="*/ 52 h 76"/>
                <a:gd name="T32" fmla="*/ 14 w 32"/>
                <a:gd name="T33" fmla="*/ 68 h 76"/>
                <a:gd name="T34" fmla="*/ 14 w 32"/>
                <a:gd name="T35" fmla="*/ 74 h 76"/>
                <a:gd name="T36" fmla="*/ 16 w 32"/>
                <a:gd name="T37" fmla="*/ 76 h 76"/>
                <a:gd name="T38" fmla="*/ 18 w 32"/>
                <a:gd name="T39" fmla="*/ 74 h 76"/>
                <a:gd name="T40" fmla="*/ 18 w 32"/>
                <a:gd name="T41" fmla="*/ 68 h 76"/>
                <a:gd name="T42" fmla="*/ 32 w 32"/>
                <a:gd name="T43" fmla="*/ 52 h 76"/>
                <a:gd name="T44" fmla="*/ 18 w 32"/>
                <a:gd name="T45" fmla="*/ 36 h 76"/>
                <a:gd name="T46" fmla="*/ 4 w 32"/>
                <a:gd name="T47" fmla="*/ 24 h 76"/>
                <a:gd name="T48" fmla="*/ 14 w 32"/>
                <a:gd name="T49" fmla="*/ 13 h 76"/>
                <a:gd name="T50" fmla="*/ 14 w 32"/>
                <a:gd name="T51" fmla="*/ 36 h 76"/>
                <a:gd name="T52" fmla="*/ 4 w 32"/>
                <a:gd name="T53" fmla="*/ 24 h 76"/>
                <a:gd name="T54" fmla="*/ 18 w 32"/>
                <a:gd name="T55" fmla="*/ 64 h 76"/>
                <a:gd name="T56" fmla="*/ 18 w 32"/>
                <a:gd name="T57" fmla="*/ 40 h 76"/>
                <a:gd name="T58" fmla="*/ 28 w 32"/>
                <a:gd name="T59" fmla="*/ 52 h 76"/>
                <a:gd name="T60" fmla="*/ 18 w 32"/>
                <a:gd name="T6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76">
                  <a:moveTo>
                    <a:pt x="18" y="3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4" y="13"/>
                    <a:pt x="28" y="18"/>
                    <a:pt x="28" y="24"/>
                  </a:cubicBezTo>
                  <a:cubicBezTo>
                    <a:pt x="28" y="25"/>
                    <a:pt x="29" y="26"/>
                    <a:pt x="30" y="26"/>
                  </a:cubicBezTo>
                  <a:cubicBezTo>
                    <a:pt x="31" y="26"/>
                    <a:pt x="32" y="25"/>
                    <a:pt x="32" y="24"/>
                  </a:cubicBezTo>
                  <a:cubicBezTo>
                    <a:pt x="32" y="16"/>
                    <a:pt x="26" y="10"/>
                    <a:pt x="18" y="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6" y="10"/>
                    <a:pt x="0" y="16"/>
                    <a:pt x="0" y="24"/>
                  </a:cubicBezTo>
                  <a:cubicBezTo>
                    <a:pt x="0" y="32"/>
                    <a:pt x="6" y="39"/>
                    <a:pt x="14" y="4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8" y="63"/>
                    <a:pt x="4" y="58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0"/>
                    <a:pt x="6" y="67"/>
                    <a:pt x="14" y="6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5"/>
                    <a:pt x="15" y="76"/>
                    <a:pt x="16" y="76"/>
                  </a:cubicBezTo>
                  <a:cubicBezTo>
                    <a:pt x="17" y="76"/>
                    <a:pt x="18" y="75"/>
                    <a:pt x="18" y="7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7"/>
                    <a:pt x="32" y="60"/>
                    <a:pt x="32" y="52"/>
                  </a:cubicBezTo>
                  <a:cubicBezTo>
                    <a:pt x="32" y="44"/>
                    <a:pt x="26" y="37"/>
                    <a:pt x="18" y="36"/>
                  </a:cubicBezTo>
                  <a:close/>
                  <a:moveTo>
                    <a:pt x="4" y="24"/>
                  </a:moveTo>
                  <a:cubicBezTo>
                    <a:pt x="4" y="18"/>
                    <a:pt x="8" y="13"/>
                    <a:pt x="14" y="1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5"/>
                    <a:pt x="4" y="30"/>
                    <a:pt x="4" y="24"/>
                  </a:cubicBezTo>
                  <a:close/>
                  <a:moveTo>
                    <a:pt x="18" y="64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24" y="41"/>
                    <a:pt x="28" y="46"/>
                    <a:pt x="28" y="52"/>
                  </a:cubicBezTo>
                  <a:cubicBezTo>
                    <a:pt x="28" y="58"/>
                    <a:pt x="24" y="63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FE48082-C2BF-44A0-84EE-B70F6753EAD8}"/>
              </a:ext>
            </a:extLst>
          </p:cNvPr>
          <p:cNvGrpSpPr/>
          <p:nvPr/>
        </p:nvGrpSpPr>
        <p:grpSpPr>
          <a:xfrm>
            <a:off x="8603941" y="5205487"/>
            <a:ext cx="165718" cy="166449"/>
            <a:chOff x="8440738" y="3259138"/>
            <a:chExt cx="360362" cy="361951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73" name="Freeform 35">
              <a:extLst>
                <a:ext uri="{FF2B5EF4-FFF2-40B4-BE49-F238E27FC236}">
                  <a16:creationId xmlns:a16="http://schemas.microsoft.com/office/drawing/2014/main" id="{08C19B82-3666-4AA4-B726-55F5038C8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0738" y="3319463"/>
              <a:ext cx="269875" cy="136525"/>
            </a:xfrm>
            <a:custGeom>
              <a:avLst/>
              <a:gdLst>
                <a:gd name="T0" fmla="*/ 72 w 72"/>
                <a:gd name="T1" fmla="*/ 20 h 36"/>
                <a:gd name="T2" fmla="*/ 72 w 72"/>
                <a:gd name="T3" fmla="*/ 0 h 36"/>
                <a:gd name="T4" fmla="*/ 0 w 72"/>
                <a:gd name="T5" fmla="*/ 0 h 36"/>
                <a:gd name="T6" fmla="*/ 0 w 72"/>
                <a:gd name="T7" fmla="*/ 26 h 36"/>
                <a:gd name="T8" fmla="*/ 10 w 72"/>
                <a:gd name="T9" fmla="*/ 36 h 36"/>
                <a:gd name="T10" fmla="*/ 56 w 72"/>
                <a:gd name="T11" fmla="*/ 36 h 36"/>
                <a:gd name="T12" fmla="*/ 72 w 72"/>
                <a:gd name="T13" fmla="*/ 20 h 36"/>
                <a:gd name="T14" fmla="*/ 26 w 72"/>
                <a:gd name="T15" fmla="*/ 16 h 36"/>
                <a:gd name="T16" fmla="*/ 14 w 72"/>
                <a:gd name="T17" fmla="*/ 16 h 36"/>
                <a:gd name="T18" fmla="*/ 12 w 72"/>
                <a:gd name="T19" fmla="*/ 14 h 36"/>
                <a:gd name="T20" fmla="*/ 14 w 72"/>
                <a:gd name="T21" fmla="*/ 12 h 36"/>
                <a:gd name="T22" fmla="*/ 26 w 72"/>
                <a:gd name="T23" fmla="*/ 12 h 36"/>
                <a:gd name="T24" fmla="*/ 28 w 72"/>
                <a:gd name="T25" fmla="*/ 14 h 36"/>
                <a:gd name="T26" fmla="*/ 26 w 72"/>
                <a:gd name="T27" fmla="*/ 16 h 36"/>
                <a:gd name="T28" fmla="*/ 34 w 72"/>
                <a:gd name="T29" fmla="*/ 8 h 36"/>
                <a:gd name="T30" fmla="*/ 14 w 72"/>
                <a:gd name="T31" fmla="*/ 8 h 36"/>
                <a:gd name="T32" fmla="*/ 12 w 72"/>
                <a:gd name="T33" fmla="*/ 6 h 36"/>
                <a:gd name="T34" fmla="*/ 14 w 72"/>
                <a:gd name="T35" fmla="*/ 4 h 36"/>
                <a:gd name="T36" fmla="*/ 34 w 72"/>
                <a:gd name="T37" fmla="*/ 4 h 36"/>
                <a:gd name="T38" fmla="*/ 36 w 72"/>
                <a:gd name="T39" fmla="*/ 6 h 36"/>
                <a:gd name="T40" fmla="*/ 34 w 72"/>
                <a:gd name="T41" fmla="*/ 8 h 36"/>
                <a:gd name="T42" fmla="*/ 52 w 72"/>
                <a:gd name="T43" fmla="*/ 6 h 36"/>
                <a:gd name="T44" fmla="*/ 54 w 72"/>
                <a:gd name="T45" fmla="*/ 4 h 36"/>
                <a:gd name="T46" fmla="*/ 62 w 72"/>
                <a:gd name="T47" fmla="*/ 4 h 36"/>
                <a:gd name="T48" fmla="*/ 64 w 72"/>
                <a:gd name="T49" fmla="*/ 6 h 36"/>
                <a:gd name="T50" fmla="*/ 62 w 72"/>
                <a:gd name="T51" fmla="*/ 8 h 36"/>
                <a:gd name="T52" fmla="*/ 54 w 72"/>
                <a:gd name="T53" fmla="*/ 8 h 36"/>
                <a:gd name="T54" fmla="*/ 52 w 72"/>
                <a:gd name="T5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36">
                  <a:moveTo>
                    <a:pt x="72" y="2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4" y="36"/>
                    <a:pt x="10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7" y="28"/>
                    <a:pt x="64" y="21"/>
                    <a:pt x="72" y="20"/>
                  </a:cubicBezTo>
                  <a:close/>
                  <a:moveTo>
                    <a:pt x="26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2" y="15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3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3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5"/>
                    <a:pt x="36" y="6"/>
                  </a:cubicBezTo>
                  <a:cubicBezTo>
                    <a:pt x="36" y="7"/>
                    <a:pt x="35" y="8"/>
                    <a:pt x="34" y="8"/>
                  </a:cubicBezTo>
                  <a:close/>
                  <a:moveTo>
                    <a:pt x="52" y="6"/>
                  </a:moveTo>
                  <a:cubicBezTo>
                    <a:pt x="52" y="5"/>
                    <a:pt x="53" y="4"/>
                    <a:pt x="54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5"/>
                    <a:pt x="64" y="6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2" y="7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36">
              <a:extLst>
                <a:ext uri="{FF2B5EF4-FFF2-40B4-BE49-F238E27FC236}">
                  <a16:creationId xmlns:a16="http://schemas.microsoft.com/office/drawing/2014/main" id="{8B3FFB95-24C2-46F8-81C8-3E39B7BA5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3259138"/>
              <a:ext cx="269875" cy="46038"/>
            </a:xfrm>
            <a:custGeom>
              <a:avLst/>
              <a:gdLst>
                <a:gd name="T0" fmla="*/ 72 w 72"/>
                <a:gd name="T1" fmla="*/ 10 h 12"/>
                <a:gd name="T2" fmla="*/ 62 w 72"/>
                <a:gd name="T3" fmla="*/ 0 h 12"/>
                <a:gd name="T4" fmla="*/ 10 w 72"/>
                <a:gd name="T5" fmla="*/ 0 h 12"/>
                <a:gd name="T6" fmla="*/ 0 w 72"/>
                <a:gd name="T7" fmla="*/ 10 h 12"/>
                <a:gd name="T8" fmla="*/ 0 w 72"/>
                <a:gd name="T9" fmla="*/ 12 h 12"/>
                <a:gd name="T10" fmla="*/ 72 w 72"/>
                <a:gd name="T11" fmla="*/ 12 h 12"/>
                <a:gd name="T12" fmla="*/ 72 w 72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72" y="10"/>
                  </a:moveTo>
                  <a:cubicBezTo>
                    <a:pt x="72" y="4"/>
                    <a:pt x="68" y="0"/>
                    <a:pt x="6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2" y="12"/>
                    <a:pt x="72" y="12"/>
                    <a:pt x="72" y="12"/>
                  </a:cubicBezTo>
                  <a:lnTo>
                    <a:pt x="7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5" name="Freeform 37">
              <a:extLst>
                <a:ext uri="{FF2B5EF4-FFF2-40B4-BE49-F238E27FC236}">
                  <a16:creationId xmlns:a16="http://schemas.microsoft.com/office/drawing/2014/main" id="{2317F3C3-BA7B-403D-A7AD-9A4810F6A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6000" y="3409951"/>
              <a:ext cx="165100" cy="211138"/>
            </a:xfrm>
            <a:custGeom>
              <a:avLst/>
              <a:gdLst>
                <a:gd name="T0" fmla="*/ 42 w 44"/>
                <a:gd name="T1" fmla="*/ 20 h 56"/>
                <a:gd name="T2" fmla="*/ 36 w 44"/>
                <a:gd name="T3" fmla="*/ 20 h 56"/>
                <a:gd name="T4" fmla="*/ 36 w 44"/>
                <a:gd name="T5" fmla="*/ 14 h 56"/>
                <a:gd name="T6" fmla="*/ 22 w 44"/>
                <a:gd name="T7" fmla="*/ 0 h 56"/>
                <a:gd name="T8" fmla="*/ 8 w 44"/>
                <a:gd name="T9" fmla="*/ 14 h 56"/>
                <a:gd name="T10" fmla="*/ 8 w 44"/>
                <a:gd name="T11" fmla="*/ 20 h 56"/>
                <a:gd name="T12" fmla="*/ 2 w 44"/>
                <a:gd name="T13" fmla="*/ 20 h 56"/>
                <a:gd name="T14" fmla="*/ 0 w 44"/>
                <a:gd name="T15" fmla="*/ 22 h 56"/>
                <a:gd name="T16" fmla="*/ 0 w 44"/>
                <a:gd name="T17" fmla="*/ 54 h 56"/>
                <a:gd name="T18" fmla="*/ 2 w 44"/>
                <a:gd name="T19" fmla="*/ 56 h 56"/>
                <a:gd name="T20" fmla="*/ 42 w 44"/>
                <a:gd name="T21" fmla="*/ 56 h 56"/>
                <a:gd name="T22" fmla="*/ 44 w 44"/>
                <a:gd name="T23" fmla="*/ 54 h 56"/>
                <a:gd name="T24" fmla="*/ 44 w 44"/>
                <a:gd name="T25" fmla="*/ 22 h 56"/>
                <a:gd name="T26" fmla="*/ 42 w 44"/>
                <a:gd name="T27" fmla="*/ 20 h 56"/>
                <a:gd name="T28" fmla="*/ 24 w 44"/>
                <a:gd name="T29" fmla="*/ 39 h 56"/>
                <a:gd name="T30" fmla="*/ 24 w 44"/>
                <a:gd name="T31" fmla="*/ 40 h 56"/>
                <a:gd name="T32" fmla="*/ 24 w 44"/>
                <a:gd name="T33" fmla="*/ 46 h 56"/>
                <a:gd name="T34" fmla="*/ 22 w 44"/>
                <a:gd name="T35" fmla="*/ 48 h 56"/>
                <a:gd name="T36" fmla="*/ 20 w 44"/>
                <a:gd name="T37" fmla="*/ 46 h 56"/>
                <a:gd name="T38" fmla="*/ 20 w 44"/>
                <a:gd name="T39" fmla="*/ 40 h 56"/>
                <a:gd name="T40" fmla="*/ 20 w 44"/>
                <a:gd name="T41" fmla="*/ 39 h 56"/>
                <a:gd name="T42" fmla="*/ 18 w 44"/>
                <a:gd name="T43" fmla="*/ 36 h 56"/>
                <a:gd name="T44" fmla="*/ 22 w 44"/>
                <a:gd name="T45" fmla="*/ 32 h 56"/>
                <a:gd name="T46" fmla="*/ 26 w 44"/>
                <a:gd name="T47" fmla="*/ 36 h 56"/>
                <a:gd name="T48" fmla="*/ 24 w 44"/>
                <a:gd name="T49" fmla="*/ 39 h 56"/>
                <a:gd name="T50" fmla="*/ 32 w 44"/>
                <a:gd name="T51" fmla="*/ 20 h 56"/>
                <a:gd name="T52" fmla="*/ 12 w 44"/>
                <a:gd name="T53" fmla="*/ 20 h 56"/>
                <a:gd name="T54" fmla="*/ 12 w 44"/>
                <a:gd name="T55" fmla="*/ 14 h 56"/>
                <a:gd name="T56" fmla="*/ 22 w 44"/>
                <a:gd name="T57" fmla="*/ 4 h 56"/>
                <a:gd name="T58" fmla="*/ 32 w 44"/>
                <a:gd name="T59" fmla="*/ 14 h 56"/>
                <a:gd name="T60" fmla="*/ 32 w 44"/>
                <a:gd name="T61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56">
                  <a:moveTo>
                    <a:pt x="42" y="20"/>
                  </a:moveTo>
                  <a:cubicBezTo>
                    <a:pt x="36" y="20"/>
                    <a:pt x="36" y="20"/>
                    <a:pt x="36" y="2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6"/>
                    <a:pt x="30" y="0"/>
                    <a:pt x="22" y="0"/>
                  </a:cubicBezTo>
                  <a:cubicBezTo>
                    <a:pt x="14" y="0"/>
                    <a:pt x="8" y="6"/>
                    <a:pt x="8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lose/>
                  <a:moveTo>
                    <a:pt x="24" y="39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7"/>
                    <a:pt x="23" y="48"/>
                    <a:pt x="22" y="48"/>
                  </a:cubicBezTo>
                  <a:cubicBezTo>
                    <a:pt x="21" y="48"/>
                    <a:pt x="20" y="47"/>
                    <a:pt x="20" y="46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9" y="39"/>
                    <a:pt x="18" y="38"/>
                    <a:pt x="18" y="36"/>
                  </a:cubicBezTo>
                  <a:cubicBezTo>
                    <a:pt x="18" y="34"/>
                    <a:pt x="20" y="32"/>
                    <a:pt x="22" y="32"/>
                  </a:cubicBezTo>
                  <a:cubicBezTo>
                    <a:pt x="24" y="32"/>
                    <a:pt x="26" y="34"/>
                    <a:pt x="26" y="36"/>
                  </a:cubicBezTo>
                  <a:cubicBezTo>
                    <a:pt x="26" y="38"/>
                    <a:pt x="25" y="39"/>
                    <a:pt x="24" y="39"/>
                  </a:cubicBezTo>
                  <a:close/>
                  <a:moveTo>
                    <a:pt x="3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9"/>
                    <a:pt x="16" y="4"/>
                    <a:pt x="22" y="4"/>
                  </a:cubicBezTo>
                  <a:cubicBezTo>
                    <a:pt x="28" y="4"/>
                    <a:pt x="32" y="8"/>
                    <a:pt x="32" y="14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19455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B2B6FF3-33C5-4942-843C-768D5F9A40D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981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1" name="Picture 100" descr="A stone building that has a bench in front of a brick wall&#10;&#10;Description automatically generated">
            <a:extLst>
              <a:ext uri="{FF2B5EF4-FFF2-40B4-BE49-F238E27FC236}">
                <a16:creationId xmlns:a16="http://schemas.microsoft.com/office/drawing/2014/main" id="{4EDA93E1-2A36-4B48-9EF4-63C8F7C450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9"/>
          <a:stretch/>
        </p:blipFill>
        <p:spPr>
          <a:xfrm>
            <a:off x="0" y="0"/>
            <a:ext cx="12192000" cy="3413987"/>
          </a:xfrm>
          <a:prstGeom prst="rect">
            <a:avLst/>
          </a:prstGeom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8E15090-2B82-4A49-B4B2-8F6B1510051D}"/>
              </a:ext>
            </a:extLst>
          </p:cNvPr>
          <p:cNvSpPr/>
          <p:nvPr/>
        </p:nvSpPr>
        <p:spPr>
          <a:xfrm>
            <a:off x="522513" y="3429001"/>
            <a:ext cx="3553729" cy="272361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6983144-AFC2-4A1F-A753-5F3243CEA54C}"/>
              </a:ext>
            </a:extLst>
          </p:cNvPr>
          <p:cNvSpPr/>
          <p:nvPr/>
        </p:nvSpPr>
        <p:spPr>
          <a:xfrm>
            <a:off x="4247845" y="3429001"/>
            <a:ext cx="3553729" cy="272361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F0DAECB-8FFA-4045-9EEE-2068CCBD2FC0}"/>
              </a:ext>
            </a:extLst>
          </p:cNvPr>
          <p:cNvSpPr/>
          <p:nvPr/>
        </p:nvSpPr>
        <p:spPr>
          <a:xfrm>
            <a:off x="7973177" y="3429001"/>
            <a:ext cx="3553729" cy="272361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780B4-F0CA-4EEB-BBDB-DB2A65B8D07D}"/>
              </a:ext>
            </a:extLst>
          </p:cNvPr>
          <p:cNvSpPr/>
          <p:nvPr/>
        </p:nvSpPr>
        <p:spPr>
          <a:xfrm>
            <a:off x="0" y="0"/>
            <a:ext cx="12192001" cy="34290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BD231D-6AB8-4C09-81E2-27E84BE76F4B}"/>
              </a:ext>
            </a:extLst>
          </p:cNvPr>
          <p:cNvGrpSpPr/>
          <p:nvPr/>
        </p:nvGrpSpPr>
        <p:grpSpPr>
          <a:xfrm>
            <a:off x="3986378" y="1827112"/>
            <a:ext cx="2441245" cy="3693633"/>
            <a:chOff x="8146049" y="607083"/>
            <a:chExt cx="3931651" cy="59486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A57F31-FD67-44CA-9E0A-14966CE2FD4A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16CCF43-D930-4073-9401-6B6FE6351492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5F6FAA6D-899E-4307-B990-458CECD8FF10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8367F8D-7F07-4E36-B9D9-7D4F01DA8DCD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B5539A99-4494-4507-8DBE-7B3F2B2AC546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58BCC316-73FB-4B8D-B74C-D59E3F0148E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200"/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F6DADFA-FE65-437F-8EF7-C77B4E5F2AE1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59E7F64-A33C-4A5B-94E8-C37FCCE73D5F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DEA03DA9-F634-4AA0-B7E1-BA699638C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200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E06CA262-E972-438E-BA47-BB697D8E7B3D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pic>
            <p:nvPicPr>
              <p:cNvPr id="21" name="Picture 20" descr="Logo&#10;&#10;Description automatically generated">
                <a:extLst>
                  <a:ext uri="{FF2B5EF4-FFF2-40B4-BE49-F238E27FC236}">
                    <a16:creationId xmlns:a16="http://schemas.microsoft.com/office/drawing/2014/main" id="{7D0DD806-675D-48A2-B407-F5E44393A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C69F9C9-99A6-4325-BBD3-99A1EBE21AFC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DF6C1B-230C-497B-A149-A8C9B721A205}"/>
                  </a:ext>
                </a:extLst>
              </p:cNvPr>
              <p:cNvSpPr/>
              <p:nvPr/>
            </p:nvSpPr>
            <p:spPr>
              <a:xfrm>
                <a:off x="7746014" y="2704490"/>
                <a:ext cx="966184" cy="901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4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04AE9CD-D2DB-423C-AF8F-E98E1E713621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63EE00B-868A-493F-A9A9-647F38D47D56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4" cy="901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4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E65C7C0-3479-4E72-980E-3674406D50DD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99F9B7B7-707C-413C-914C-544E5EB1CF68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C8CBF5D-402E-4788-BD2F-38B5809F390D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4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FC40AC1-88C2-4499-9F13-2CC550D0F672}"/>
                  </a:ext>
                </a:extLst>
              </p:cNvPr>
              <p:cNvSpPr/>
              <p:nvPr/>
            </p:nvSpPr>
            <p:spPr>
              <a:xfrm>
                <a:off x="7928237" y="1027411"/>
                <a:ext cx="1635236" cy="135185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E6ABB73-85BE-42AA-975E-3C908EC09D28}"/>
                  </a:ext>
                </a:extLst>
              </p:cNvPr>
              <p:cNvSpPr/>
              <p:nvPr/>
            </p:nvSpPr>
            <p:spPr>
              <a:xfrm>
                <a:off x="8050531" y="1913941"/>
                <a:ext cx="209820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3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1349F57-0F6B-4B5A-A29B-51E3DB0BFF8A}"/>
                  </a:ext>
                </a:extLst>
              </p:cNvPr>
              <p:cNvSpPr/>
              <p:nvPr/>
            </p:nvSpPr>
            <p:spPr>
              <a:xfrm>
                <a:off x="8323579" y="1913941"/>
                <a:ext cx="209820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3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95F248C-3C43-410E-9EC3-3C47853FF746}"/>
                  </a:ext>
                </a:extLst>
              </p:cNvPr>
              <p:cNvSpPr/>
              <p:nvPr/>
            </p:nvSpPr>
            <p:spPr>
              <a:xfrm>
                <a:off x="8599805" y="1913941"/>
                <a:ext cx="209820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3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A28653C-7DE1-4F28-BC30-FAE54662A33C}"/>
                  </a:ext>
                </a:extLst>
              </p:cNvPr>
              <p:cNvSpPr/>
              <p:nvPr/>
            </p:nvSpPr>
            <p:spPr>
              <a:xfrm>
                <a:off x="8860155" y="1880147"/>
                <a:ext cx="346607" cy="135185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EBDD488-1739-4A20-9312-C04AB39A9A37}"/>
                  </a:ext>
                </a:extLst>
              </p:cNvPr>
              <p:cNvSpPr/>
              <p:nvPr/>
            </p:nvSpPr>
            <p:spPr>
              <a:xfrm>
                <a:off x="8050531" y="2174290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5EB9BBB-F985-4E9B-93C8-5381D43A0954}"/>
                  </a:ext>
                </a:extLst>
              </p:cNvPr>
              <p:cNvSpPr/>
              <p:nvPr/>
            </p:nvSpPr>
            <p:spPr>
              <a:xfrm>
                <a:off x="8050531" y="2266062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694950A-FD3E-4A53-B7EC-11667C930DD1}"/>
                  </a:ext>
                </a:extLst>
              </p:cNvPr>
              <p:cNvSpPr/>
              <p:nvPr/>
            </p:nvSpPr>
            <p:spPr>
              <a:xfrm>
                <a:off x="9070705" y="2174290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2459255-16E8-4FC2-B75C-1DB7D22EEDFB}"/>
                  </a:ext>
                </a:extLst>
              </p:cNvPr>
              <p:cNvSpPr/>
              <p:nvPr/>
            </p:nvSpPr>
            <p:spPr>
              <a:xfrm>
                <a:off x="8917306" y="2266062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A27CB83-92F1-48DF-95A9-B47CD7B73959}"/>
                  </a:ext>
                </a:extLst>
              </p:cNvPr>
              <p:cNvSpPr/>
              <p:nvPr/>
            </p:nvSpPr>
            <p:spPr>
              <a:xfrm>
                <a:off x="7973829" y="3131533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A10E03B-ED9B-4E53-87B8-01743DED706E}"/>
                  </a:ext>
                </a:extLst>
              </p:cNvPr>
              <p:cNvSpPr/>
              <p:nvPr/>
            </p:nvSpPr>
            <p:spPr>
              <a:xfrm>
                <a:off x="7897130" y="3223304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6869000-8630-4C73-BD96-146891C64E55}"/>
                  </a:ext>
                </a:extLst>
              </p:cNvPr>
              <p:cNvSpPr/>
              <p:nvPr/>
            </p:nvSpPr>
            <p:spPr>
              <a:xfrm>
                <a:off x="8988243" y="3131533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4949E0-FDF2-4147-B3D0-966083C9E35B}"/>
                  </a:ext>
                </a:extLst>
              </p:cNvPr>
              <p:cNvSpPr/>
              <p:nvPr/>
            </p:nvSpPr>
            <p:spPr>
              <a:xfrm>
                <a:off x="8911542" y="3223304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8F52F14-C43E-4F70-A3C2-28F9A1B6C9E1}"/>
                  </a:ext>
                </a:extLst>
              </p:cNvPr>
              <p:cNvSpPr/>
              <p:nvPr/>
            </p:nvSpPr>
            <p:spPr>
              <a:xfrm>
                <a:off x="7973829" y="3563331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0775815-DC27-41A4-AC06-ECDD9F60CBB4}"/>
                  </a:ext>
                </a:extLst>
              </p:cNvPr>
              <p:cNvSpPr/>
              <p:nvPr/>
            </p:nvSpPr>
            <p:spPr>
              <a:xfrm>
                <a:off x="7897130" y="4661980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71F3FC-F0C0-4115-9A01-A8E33BE3B6F4}"/>
                  </a:ext>
                </a:extLst>
              </p:cNvPr>
              <p:cNvSpPr/>
              <p:nvPr/>
            </p:nvSpPr>
            <p:spPr>
              <a:xfrm>
                <a:off x="7897130" y="4753751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6CC7202-3FC4-4682-8F4D-BE6D6EBA3E3D}"/>
                  </a:ext>
                </a:extLst>
              </p:cNvPr>
              <p:cNvSpPr/>
              <p:nvPr/>
            </p:nvSpPr>
            <p:spPr>
              <a:xfrm>
                <a:off x="9059178" y="4661980"/>
                <a:ext cx="482869" cy="6759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3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F2FEE0B-FDAC-477A-8CD5-44602D1BCF57}"/>
                  </a:ext>
                </a:extLst>
              </p:cNvPr>
              <p:cNvSpPr/>
              <p:nvPr/>
            </p:nvSpPr>
            <p:spPr>
              <a:xfrm>
                <a:off x="9059178" y="4753751"/>
                <a:ext cx="636270" cy="112654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ADA12B3-9F92-4408-82C9-AAA228B6FB36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8A7A7D1-CF90-4DDF-ADAC-7F0D16E09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B82169B-DBCC-45D6-B931-63AECFC67E66}"/>
              </a:ext>
            </a:extLst>
          </p:cNvPr>
          <p:cNvGrpSpPr/>
          <p:nvPr/>
        </p:nvGrpSpPr>
        <p:grpSpPr>
          <a:xfrm>
            <a:off x="7726225" y="1827112"/>
            <a:ext cx="2441245" cy="3693633"/>
            <a:chOff x="4753314" y="1651114"/>
            <a:chExt cx="2685370" cy="406299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EF33C23-A1CD-4A51-BFB9-18FBE257E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3314" y="1651114"/>
              <a:ext cx="2685370" cy="4062996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1F70870-C1C2-41DC-8D50-41C7E5043527}"/>
                </a:ext>
              </a:extLst>
            </p:cNvPr>
            <p:cNvGrpSpPr/>
            <p:nvPr/>
          </p:nvGrpSpPr>
          <p:grpSpPr>
            <a:xfrm>
              <a:off x="5254278" y="1762152"/>
              <a:ext cx="1749526" cy="3708250"/>
              <a:chOff x="5220361" y="638174"/>
              <a:chExt cx="2561481" cy="542925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4C57C026-B46D-43FB-8FE0-20292595DF3F}"/>
                  </a:ext>
                </a:extLst>
              </p:cNvPr>
              <p:cNvSpPr/>
              <p:nvPr/>
            </p:nvSpPr>
            <p:spPr>
              <a:xfrm>
                <a:off x="5220361" y="638174"/>
                <a:ext cx="2561481" cy="5429250"/>
              </a:xfrm>
              <a:prstGeom prst="roundRect">
                <a:avLst>
                  <a:gd name="adj" fmla="val 7098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D69BDE-0163-48B1-BDA8-804B2364DA68}"/>
                  </a:ext>
                </a:extLst>
              </p:cNvPr>
              <p:cNvSpPr/>
              <p:nvPr/>
            </p:nvSpPr>
            <p:spPr>
              <a:xfrm>
                <a:off x="5220361" y="661507"/>
                <a:ext cx="2561481" cy="5405917"/>
              </a:xfrm>
              <a:custGeom>
                <a:avLst/>
                <a:gdLst>
                  <a:gd name="connsiteX0" fmla="*/ 2463852 w 2561481"/>
                  <a:gd name="connsiteY0" fmla="*/ 0 h 5405917"/>
                  <a:gd name="connsiteX1" fmla="*/ 2508229 w 2561481"/>
                  <a:gd name="connsiteY1" fmla="*/ 29919 h 5405917"/>
                  <a:gd name="connsiteX2" fmla="*/ 2561481 w 2561481"/>
                  <a:gd name="connsiteY2" fmla="*/ 158481 h 5405917"/>
                  <a:gd name="connsiteX3" fmla="*/ 2561481 w 2561481"/>
                  <a:gd name="connsiteY3" fmla="*/ 5224103 h 5405917"/>
                  <a:gd name="connsiteX4" fmla="*/ 2379667 w 2561481"/>
                  <a:gd name="connsiteY4" fmla="*/ 5405917 h 5405917"/>
                  <a:gd name="connsiteX5" fmla="*/ 181814 w 2561481"/>
                  <a:gd name="connsiteY5" fmla="*/ 5405917 h 5405917"/>
                  <a:gd name="connsiteX6" fmla="*/ 0 w 2561481"/>
                  <a:gd name="connsiteY6" fmla="*/ 5224103 h 5405917"/>
                  <a:gd name="connsiteX7" fmla="*/ 0 w 2561481"/>
                  <a:gd name="connsiteY7" fmla="*/ 5219587 h 5405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1481" h="5405917">
                    <a:moveTo>
                      <a:pt x="2463852" y="0"/>
                    </a:moveTo>
                    <a:lnTo>
                      <a:pt x="2508229" y="29919"/>
                    </a:lnTo>
                    <a:cubicBezTo>
                      <a:pt x="2541131" y="62821"/>
                      <a:pt x="2561481" y="108275"/>
                      <a:pt x="2561481" y="158481"/>
                    </a:cubicBezTo>
                    <a:lnTo>
                      <a:pt x="2561481" y="5224103"/>
                    </a:lnTo>
                    <a:cubicBezTo>
                      <a:pt x="2561481" y="5324516"/>
                      <a:pt x="2480080" y="5405917"/>
                      <a:pt x="2379667" y="5405917"/>
                    </a:cubicBezTo>
                    <a:lnTo>
                      <a:pt x="181814" y="5405917"/>
                    </a:lnTo>
                    <a:cubicBezTo>
                      <a:pt x="81401" y="5405917"/>
                      <a:pt x="0" y="5324516"/>
                      <a:pt x="0" y="5224103"/>
                    </a:cubicBezTo>
                    <a:lnTo>
                      <a:pt x="0" y="5219587"/>
                    </a:ln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3F06FAA-915A-421F-9061-A182D0402BD8}"/>
                </a:ext>
              </a:extLst>
            </p:cNvPr>
            <p:cNvSpPr/>
            <p:nvPr/>
          </p:nvSpPr>
          <p:spPr>
            <a:xfrm>
              <a:off x="5849843" y="3337080"/>
              <a:ext cx="558395" cy="558395"/>
            </a:xfrm>
            <a:prstGeom prst="ellipse">
              <a:avLst/>
            </a:prstGeom>
            <a:solidFill>
              <a:srgbClr val="EBECF9"/>
            </a:solidFill>
            <a:ln>
              <a:noFill/>
            </a:ln>
            <a:effectLst>
              <a:outerShdw blurRad="50800" dist="38100" dir="2700000" algn="tl" rotWithShape="0">
                <a:srgbClr val="4757B8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6E3620-3239-4AB0-9497-436773ED49E8}"/>
                </a:ext>
              </a:extLst>
            </p:cNvPr>
            <p:cNvGrpSpPr/>
            <p:nvPr/>
          </p:nvGrpSpPr>
          <p:grpSpPr>
            <a:xfrm>
              <a:off x="5986165" y="3452476"/>
              <a:ext cx="285750" cy="327603"/>
              <a:chOff x="2692401" y="2509838"/>
              <a:chExt cx="314325" cy="360363"/>
            </a:xfrm>
            <a:gradFill>
              <a:gsLst>
                <a:gs pos="100000">
                  <a:srgbClr val="4757B8"/>
                </a:gs>
                <a:gs pos="38000">
                  <a:srgbClr val="7983D7"/>
                </a:gs>
              </a:gsLst>
              <a:lin ang="8100000" scaled="1"/>
            </a:gradFill>
            <a:effectLst>
              <a:outerShdw blurRad="12700" dist="12700" dir="2700000" algn="tl" rotWithShape="0">
                <a:prstClr val="black">
                  <a:alpha val="20000"/>
                </a:prstClr>
              </a:outerShdw>
            </a:effectLst>
          </p:grpSpPr>
          <p:sp>
            <p:nvSpPr>
              <p:cNvPr id="56" name="Freeform 305">
                <a:extLst>
                  <a:ext uri="{FF2B5EF4-FFF2-40B4-BE49-F238E27FC236}">
                    <a16:creationId xmlns:a16="http://schemas.microsoft.com/office/drawing/2014/main" id="{B731BCA4-7A0D-4403-A096-DB451E5A6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7501" y="2689225"/>
                <a:ext cx="22225" cy="60325"/>
              </a:xfrm>
              <a:custGeom>
                <a:avLst/>
                <a:gdLst>
                  <a:gd name="T0" fmla="*/ 6 w 6"/>
                  <a:gd name="T1" fmla="*/ 8 h 16"/>
                  <a:gd name="T2" fmla="*/ 0 w 6"/>
                  <a:gd name="T3" fmla="*/ 0 h 16"/>
                  <a:gd name="T4" fmla="*/ 0 w 6"/>
                  <a:gd name="T5" fmla="*/ 16 h 16"/>
                  <a:gd name="T6" fmla="*/ 6 w 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6">
                    <a:moveTo>
                      <a:pt x="6" y="8"/>
                    </a:moveTo>
                    <a:cubicBezTo>
                      <a:pt x="6" y="4"/>
                      <a:pt x="3" y="1"/>
                      <a:pt x="0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5"/>
                      <a:pt x="6" y="12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306">
                <a:extLst>
                  <a:ext uri="{FF2B5EF4-FFF2-40B4-BE49-F238E27FC236}">
                    <a16:creationId xmlns:a16="http://schemas.microsoft.com/office/drawing/2014/main" id="{B912F992-3D4B-4201-BBD8-AB0228FA0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9401" y="2614613"/>
                <a:ext cx="22225" cy="60325"/>
              </a:xfrm>
              <a:custGeom>
                <a:avLst/>
                <a:gdLst>
                  <a:gd name="T0" fmla="*/ 0 w 6"/>
                  <a:gd name="T1" fmla="*/ 8 h 16"/>
                  <a:gd name="T2" fmla="*/ 6 w 6"/>
                  <a:gd name="T3" fmla="*/ 16 h 16"/>
                  <a:gd name="T4" fmla="*/ 6 w 6"/>
                  <a:gd name="T5" fmla="*/ 0 h 16"/>
                  <a:gd name="T6" fmla="*/ 0 w 6"/>
                  <a:gd name="T7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6">
                    <a:moveTo>
                      <a:pt x="0" y="8"/>
                    </a:moveTo>
                    <a:cubicBezTo>
                      <a:pt x="0" y="12"/>
                      <a:pt x="3" y="15"/>
                      <a:pt x="6" y="1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1"/>
                      <a:pt x="0" y="4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307">
                <a:extLst>
                  <a:ext uri="{FF2B5EF4-FFF2-40B4-BE49-F238E27FC236}">
                    <a16:creationId xmlns:a16="http://schemas.microsoft.com/office/drawing/2014/main" id="{C77472D9-FE06-4596-BC71-4418D1BCFE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2401" y="2509838"/>
                <a:ext cx="314325" cy="360363"/>
              </a:xfrm>
              <a:custGeom>
                <a:avLst/>
                <a:gdLst>
                  <a:gd name="T0" fmla="*/ 83 w 84"/>
                  <a:gd name="T1" fmla="*/ 2 h 96"/>
                  <a:gd name="T2" fmla="*/ 81 w 84"/>
                  <a:gd name="T3" fmla="*/ 2 h 96"/>
                  <a:gd name="T4" fmla="*/ 62 w 84"/>
                  <a:gd name="T5" fmla="*/ 10 h 96"/>
                  <a:gd name="T6" fmla="*/ 44 w 84"/>
                  <a:gd name="T7" fmla="*/ 1 h 96"/>
                  <a:gd name="T8" fmla="*/ 40 w 84"/>
                  <a:gd name="T9" fmla="*/ 1 h 96"/>
                  <a:gd name="T10" fmla="*/ 22 w 84"/>
                  <a:gd name="T11" fmla="*/ 10 h 96"/>
                  <a:gd name="T12" fmla="*/ 3 w 84"/>
                  <a:gd name="T13" fmla="*/ 2 h 96"/>
                  <a:gd name="T14" fmla="*/ 1 w 84"/>
                  <a:gd name="T15" fmla="*/ 2 h 96"/>
                  <a:gd name="T16" fmla="*/ 0 w 84"/>
                  <a:gd name="T17" fmla="*/ 4 h 96"/>
                  <a:gd name="T18" fmla="*/ 0 w 84"/>
                  <a:gd name="T19" fmla="*/ 63 h 96"/>
                  <a:gd name="T20" fmla="*/ 0 w 84"/>
                  <a:gd name="T21" fmla="*/ 64 h 96"/>
                  <a:gd name="T22" fmla="*/ 41 w 84"/>
                  <a:gd name="T23" fmla="*/ 96 h 96"/>
                  <a:gd name="T24" fmla="*/ 42 w 84"/>
                  <a:gd name="T25" fmla="*/ 96 h 96"/>
                  <a:gd name="T26" fmla="*/ 43 w 84"/>
                  <a:gd name="T27" fmla="*/ 96 h 96"/>
                  <a:gd name="T28" fmla="*/ 84 w 84"/>
                  <a:gd name="T29" fmla="*/ 64 h 96"/>
                  <a:gd name="T30" fmla="*/ 84 w 84"/>
                  <a:gd name="T31" fmla="*/ 63 h 96"/>
                  <a:gd name="T32" fmla="*/ 84 w 84"/>
                  <a:gd name="T33" fmla="*/ 4 h 96"/>
                  <a:gd name="T34" fmla="*/ 83 w 84"/>
                  <a:gd name="T35" fmla="*/ 2 h 96"/>
                  <a:gd name="T36" fmla="*/ 54 w 84"/>
                  <a:gd name="T37" fmla="*/ 56 h 96"/>
                  <a:gd name="T38" fmla="*/ 44 w 84"/>
                  <a:gd name="T39" fmla="*/ 68 h 96"/>
                  <a:gd name="T40" fmla="*/ 44 w 84"/>
                  <a:gd name="T41" fmla="*/ 72 h 96"/>
                  <a:gd name="T42" fmla="*/ 42 w 84"/>
                  <a:gd name="T43" fmla="*/ 74 h 96"/>
                  <a:gd name="T44" fmla="*/ 40 w 84"/>
                  <a:gd name="T45" fmla="*/ 72 h 96"/>
                  <a:gd name="T46" fmla="*/ 40 w 84"/>
                  <a:gd name="T47" fmla="*/ 68 h 96"/>
                  <a:gd name="T48" fmla="*/ 30 w 84"/>
                  <a:gd name="T49" fmla="*/ 56 h 96"/>
                  <a:gd name="T50" fmla="*/ 32 w 84"/>
                  <a:gd name="T51" fmla="*/ 54 h 96"/>
                  <a:gd name="T52" fmla="*/ 34 w 84"/>
                  <a:gd name="T53" fmla="*/ 56 h 96"/>
                  <a:gd name="T54" fmla="*/ 40 w 84"/>
                  <a:gd name="T55" fmla="*/ 64 h 96"/>
                  <a:gd name="T56" fmla="*/ 40 w 84"/>
                  <a:gd name="T57" fmla="*/ 48 h 96"/>
                  <a:gd name="T58" fmla="*/ 30 w 84"/>
                  <a:gd name="T59" fmla="*/ 36 h 96"/>
                  <a:gd name="T60" fmla="*/ 40 w 84"/>
                  <a:gd name="T61" fmla="*/ 24 h 96"/>
                  <a:gd name="T62" fmla="*/ 40 w 84"/>
                  <a:gd name="T63" fmla="*/ 20 h 96"/>
                  <a:gd name="T64" fmla="*/ 42 w 84"/>
                  <a:gd name="T65" fmla="*/ 18 h 96"/>
                  <a:gd name="T66" fmla="*/ 44 w 84"/>
                  <a:gd name="T67" fmla="*/ 20 h 96"/>
                  <a:gd name="T68" fmla="*/ 44 w 84"/>
                  <a:gd name="T69" fmla="*/ 24 h 96"/>
                  <a:gd name="T70" fmla="*/ 54 w 84"/>
                  <a:gd name="T71" fmla="*/ 36 h 96"/>
                  <a:gd name="T72" fmla="*/ 52 w 84"/>
                  <a:gd name="T73" fmla="*/ 38 h 96"/>
                  <a:gd name="T74" fmla="*/ 50 w 84"/>
                  <a:gd name="T75" fmla="*/ 36 h 96"/>
                  <a:gd name="T76" fmla="*/ 44 w 84"/>
                  <a:gd name="T77" fmla="*/ 28 h 96"/>
                  <a:gd name="T78" fmla="*/ 44 w 84"/>
                  <a:gd name="T79" fmla="*/ 44 h 96"/>
                  <a:gd name="T80" fmla="*/ 54 w 84"/>
                  <a:gd name="T81" fmla="*/ 5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4" h="96">
                    <a:moveTo>
                      <a:pt x="83" y="2"/>
                    </a:moveTo>
                    <a:cubicBezTo>
                      <a:pt x="82" y="2"/>
                      <a:pt x="81" y="2"/>
                      <a:pt x="81" y="2"/>
                    </a:cubicBezTo>
                    <a:cubicBezTo>
                      <a:pt x="74" y="7"/>
                      <a:pt x="68" y="10"/>
                      <a:pt x="62" y="10"/>
                    </a:cubicBezTo>
                    <a:cubicBezTo>
                      <a:pt x="55" y="10"/>
                      <a:pt x="48" y="6"/>
                      <a:pt x="44" y="1"/>
                    </a:cubicBezTo>
                    <a:cubicBezTo>
                      <a:pt x="43" y="0"/>
                      <a:pt x="41" y="0"/>
                      <a:pt x="40" y="1"/>
                    </a:cubicBezTo>
                    <a:cubicBezTo>
                      <a:pt x="36" y="6"/>
                      <a:pt x="29" y="10"/>
                      <a:pt x="22" y="10"/>
                    </a:cubicBezTo>
                    <a:cubicBezTo>
                      <a:pt x="16" y="10"/>
                      <a:pt x="10" y="7"/>
                      <a:pt x="3" y="2"/>
                    </a:cubicBezTo>
                    <a:cubicBezTo>
                      <a:pt x="3" y="2"/>
                      <a:pt x="2" y="2"/>
                      <a:pt x="1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5"/>
                      <a:pt x="7" y="86"/>
                      <a:pt x="41" y="96"/>
                    </a:cubicBezTo>
                    <a:cubicBezTo>
                      <a:pt x="42" y="96"/>
                      <a:pt x="42" y="96"/>
                      <a:pt x="42" y="96"/>
                    </a:cubicBezTo>
                    <a:cubicBezTo>
                      <a:pt x="42" y="96"/>
                      <a:pt x="42" y="96"/>
                      <a:pt x="43" y="96"/>
                    </a:cubicBezTo>
                    <a:cubicBezTo>
                      <a:pt x="77" y="86"/>
                      <a:pt x="84" y="65"/>
                      <a:pt x="84" y="64"/>
                    </a:cubicBezTo>
                    <a:cubicBezTo>
                      <a:pt x="84" y="64"/>
                      <a:pt x="84" y="64"/>
                      <a:pt x="84" y="63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3"/>
                      <a:pt x="84" y="3"/>
                      <a:pt x="83" y="2"/>
                    </a:cubicBezTo>
                    <a:close/>
                    <a:moveTo>
                      <a:pt x="54" y="56"/>
                    </a:moveTo>
                    <a:cubicBezTo>
                      <a:pt x="54" y="62"/>
                      <a:pt x="50" y="67"/>
                      <a:pt x="44" y="68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3"/>
                      <a:pt x="43" y="74"/>
                      <a:pt x="42" y="74"/>
                    </a:cubicBezTo>
                    <a:cubicBezTo>
                      <a:pt x="41" y="74"/>
                      <a:pt x="40" y="73"/>
                      <a:pt x="40" y="72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34" y="67"/>
                      <a:pt x="30" y="62"/>
                      <a:pt x="30" y="56"/>
                    </a:cubicBezTo>
                    <a:cubicBezTo>
                      <a:pt x="30" y="55"/>
                      <a:pt x="31" y="54"/>
                      <a:pt x="32" y="54"/>
                    </a:cubicBezTo>
                    <a:cubicBezTo>
                      <a:pt x="33" y="54"/>
                      <a:pt x="34" y="55"/>
                      <a:pt x="34" y="56"/>
                    </a:cubicBezTo>
                    <a:cubicBezTo>
                      <a:pt x="34" y="60"/>
                      <a:pt x="37" y="63"/>
                      <a:pt x="40" y="64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4" y="47"/>
                      <a:pt x="30" y="42"/>
                      <a:pt x="30" y="36"/>
                    </a:cubicBezTo>
                    <a:cubicBezTo>
                      <a:pt x="30" y="30"/>
                      <a:pt x="34" y="25"/>
                      <a:pt x="40" y="24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19"/>
                      <a:pt x="41" y="18"/>
                      <a:pt x="42" y="18"/>
                    </a:cubicBezTo>
                    <a:cubicBezTo>
                      <a:pt x="43" y="18"/>
                      <a:pt x="44" y="19"/>
                      <a:pt x="44" y="20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50" y="25"/>
                      <a:pt x="54" y="30"/>
                      <a:pt x="54" y="36"/>
                    </a:cubicBezTo>
                    <a:cubicBezTo>
                      <a:pt x="54" y="37"/>
                      <a:pt x="53" y="38"/>
                      <a:pt x="52" y="38"/>
                    </a:cubicBezTo>
                    <a:cubicBezTo>
                      <a:pt x="51" y="38"/>
                      <a:pt x="50" y="37"/>
                      <a:pt x="50" y="36"/>
                    </a:cubicBezTo>
                    <a:cubicBezTo>
                      <a:pt x="50" y="32"/>
                      <a:pt x="47" y="29"/>
                      <a:pt x="44" y="28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50" y="45"/>
                      <a:pt x="54" y="50"/>
                      <a:pt x="5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A555E0-E40E-41C7-9223-F7F968AA609D}"/>
              </a:ext>
            </a:extLst>
          </p:cNvPr>
          <p:cNvGrpSpPr/>
          <p:nvPr/>
        </p:nvGrpSpPr>
        <p:grpSpPr>
          <a:xfrm>
            <a:off x="275559" y="1827112"/>
            <a:ext cx="2441245" cy="3693633"/>
            <a:chOff x="4479926" y="454683"/>
            <a:chExt cx="3931651" cy="59486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568FF20D-F622-4C14-8761-89EBFD168EA9}"/>
                </a:ext>
              </a:extLst>
            </p:cNvPr>
            <p:cNvGrpSpPr/>
            <p:nvPr/>
          </p:nvGrpSpPr>
          <p:grpSpPr>
            <a:xfrm>
              <a:off x="5220361" y="638174"/>
              <a:ext cx="2561481" cy="5429250"/>
              <a:chOff x="5220361" y="638174"/>
              <a:chExt cx="2561481" cy="5429250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29892D88-7399-41E9-B715-BF1E722E4E54}"/>
                  </a:ext>
                </a:extLst>
              </p:cNvPr>
              <p:cNvGrpSpPr/>
              <p:nvPr/>
            </p:nvGrpSpPr>
            <p:grpSpPr>
              <a:xfrm>
                <a:off x="5220361" y="638174"/>
                <a:ext cx="2561481" cy="5429250"/>
                <a:chOff x="5220361" y="638174"/>
                <a:chExt cx="2561481" cy="5429250"/>
              </a:xfrm>
            </p:grpSpPr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CB269028-4F0A-4CAB-AE32-3DA04C9C7CBB}"/>
                    </a:ext>
                  </a:extLst>
                </p:cNvPr>
                <p:cNvSpPr/>
                <p:nvPr/>
              </p:nvSpPr>
              <p:spPr>
                <a:xfrm>
                  <a:off x="5220361" y="638174"/>
                  <a:ext cx="2561481" cy="5429250"/>
                </a:xfrm>
                <a:prstGeom prst="roundRect">
                  <a:avLst>
                    <a:gd name="adj" fmla="val 7098"/>
                  </a:avLst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7AA6B404-DA6F-4DF6-9788-E01DE3671DA4}"/>
                    </a:ext>
                  </a:extLst>
                </p:cNvPr>
                <p:cNvSpPr/>
                <p:nvPr/>
              </p:nvSpPr>
              <p:spPr>
                <a:xfrm>
                  <a:off x="5220361" y="661507"/>
                  <a:ext cx="2561481" cy="5405917"/>
                </a:xfrm>
                <a:custGeom>
                  <a:avLst/>
                  <a:gdLst>
                    <a:gd name="connsiteX0" fmla="*/ 2463852 w 2561481"/>
                    <a:gd name="connsiteY0" fmla="*/ 0 h 5405917"/>
                    <a:gd name="connsiteX1" fmla="*/ 2508229 w 2561481"/>
                    <a:gd name="connsiteY1" fmla="*/ 29919 h 5405917"/>
                    <a:gd name="connsiteX2" fmla="*/ 2561481 w 2561481"/>
                    <a:gd name="connsiteY2" fmla="*/ 158481 h 5405917"/>
                    <a:gd name="connsiteX3" fmla="*/ 2561481 w 2561481"/>
                    <a:gd name="connsiteY3" fmla="*/ 5224103 h 5405917"/>
                    <a:gd name="connsiteX4" fmla="*/ 2379667 w 2561481"/>
                    <a:gd name="connsiteY4" fmla="*/ 5405917 h 5405917"/>
                    <a:gd name="connsiteX5" fmla="*/ 181814 w 2561481"/>
                    <a:gd name="connsiteY5" fmla="*/ 5405917 h 5405917"/>
                    <a:gd name="connsiteX6" fmla="*/ 0 w 2561481"/>
                    <a:gd name="connsiteY6" fmla="*/ 5224103 h 5405917"/>
                    <a:gd name="connsiteX7" fmla="*/ 0 w 2561481"/>
                    <a:gd name="connsiteY7" fmla="*/ 5219587 h 54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1481" h="5405917">
                      <a:moveTo>
                        <a:pt x="2463852" y="0"/>
                      </a:moveTo>
                      <a:lnTo>
                        <a:pt x="2508229" y="29919"/>
                      </a:lnTo>
                      <a:cubicBezTo>
                        <a:pt x="2541131" y="62821"/>
                        <a:pt x="2561481" y="108275"/>
                        <a:pt x="2561481" y="158481"/>
                      </a:cubicBezTo>
                      <a:lnTo>
                        <a:pt x="2561481" y="5224103"/>
                      </a:lnTo>
                      <a:cubicBezTo>
                        <a:pt x="2561481" y="5324516"/>
                        <a:pt x="2480080" y="5405917"/>
                        <a:pt x="2379667" y="5405917"/>
                      </a:cubicBezTo>
                      <a:lnTo>
                        <a:pt x="181814" y="5405917"/>
                      </a:lnTo>
                      <a:cubicBezTo>
                        <a:pt x="81401" y="5405917"/>
                        <a:pt x="0" y="5324516"/>
                        <a:pt x="0" y="5224103"/>
                      </a:cubicBezTo>
                      <a:lnTo>
                        <a:pt x="0" y="5219587"/>
                      </a:lnTo>
                      <a:close/>
                    </a:path>
                  </a:pathLst>
                </a:cu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165CD5A8-0EFF-46C8-9AD3-C6331B9BDAAA}"/>
                  </a:ext>
                </a:extLst>
              </p:cNvPr>
              <p:cNvGrpSpPr/>
              <p:nvPr/>
            </p:nvGrpSpPr>
            <p:grpSpPr>
              <a:xfrm>
                <a:off x="6092328" y="2944026"/>
                <a:ext cx="817546" cy="817546"/>
                <a:chOff x="6092328" y="2944026"/>
                <a:chExt cx="817546" cy="817546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CF2E10C6-EB90-4AE5-9866-0E44849FA274}"/>
                    </a:ext>
                  </a:extLst>
                </p:cNvPr>
                <p:cNvSpPr/>
                <p:nvPr/>
              </p:nvSpPr>
              <p:spPr>
                <a:xfrm>
                  <a:off x="6092328" y="2944026"/>
                  <a:ext cx="817546" cy="817546"/>
                </a:xfrm>
                <a:prstGeom prst="ellipse">
                  <a:avLst/>
                </a:prstGeom>
                <a:solidFill>
                  <a:srgbClr val="EBECF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4757B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103AD576-E5CA-4D64-94F1-E846B4D0A35D}"/>
                    </a:ext>
                  </a:extLst>
                </p:cNvPr>
                <p:cNvGrpSpPr/>
                <p:nvPr/>
              </p:nvGrpSpPr>
              <p:grpSpPr>
                <a:xfrm>
                  <a:off x="6287329" y="3138086"/>
                  <a:ext cx="427544" cy="429427"/>
                  <a:chOff x="3397251" y="1787525"/>
                  <a:chExt cx="360363" cy="361950"/>
                </a:xfr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effectLst>
                  <a:outerShdw dist="12700" dir="2700000" algn="tl" rotWithShape="0">
                    <a:srgbClr val="4757B8">
                      <a:alpha val="20000"/>
                    </a:srgbClr>
                  </a:outerShdw>
                </a:effectLst>
              </p:grpSpPr>
              <p:sp>
                <p:nvSpPr>
                  <p:cNvPr id="67" name="Freeform 13">
                    <a:extLst>
                      <a:ext uri="{FF2B5EF4-FFF2-40B4-BE49-F238E27FC236}">
                        <a16:creationId xmlns:a16="http://schemas.microsoft.com/office/drawing/2014/main" id="{72A40BDD-C251-4325-8DD7-F34DB9E3FB7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33600"/>
                    <a:ext cx="360363" cy="15875"/>
                  </a:xfrm>
                  <a:custGeom>
                    <a:avLst/>
                    <a:gdLst>
                      <a:gd name="T0" fmla="*/ 94 w 96"/>
                      <a:gd name="T1" fmla="*/ 0 h 4"/>
                      <a:gd name="T2" fmla="*/ 2 w 96"/>
                      <a:gd name="T3" fmla="*/ 0 h 4"/>
                      <a:gd name="T4" fmla="*/ 0 w 96"/>
                      <a:gd name="T5" fmla="*/ 2 h 4"/>
                      <a:gd name="T6" fmla="*/ 2 w 96"/>
                      <a:gd name="T7" fmla="*/ 4 h 4"/>
                      <a:gd name="T8" fmla="*/ 94 w 96"/>
                      <a:gd name="T9" fmla="*/ 4 h 4"/>
                      <a:gd name="T10" fmla="*/ 96 w 96"/>
                      <a:gd name="T11" fmla="*/ 2 h 4"/>
                      <a:gd name="T12" fmla="*/ 94 w 96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9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8" name="Freeform 14">
                    <a:extLst>
                      <a:ext uri="{FF2B5EF4-FFF2-40B4-BE49-F238E27FC236}">
                        <a16:creationId xmlns:a16="http://schemas.microsoft.com/office/drawing/2014/main" id="{4F3FD60E-37BE-4DFB-8FDF-FA4651986B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03438"/>
                    <a:ext cx="360363" cy="15875"/>
                  </a:xfrm>
                  <a:custGeom>
                    <a:avLst/>
                    <a:gdLst>
                      <a:gd name="T0" fmla="*/ 2 w 96"/>
                      <a:gd name="T1" fmla="*/ 4 h 4"/>
                      <a:gd name="T2" fmla="*/ 94 w 96"/>
                      <a:gd name="T3" fmla="*/ 4 h 4"/>
                      <a:gd name="T4" fmla="*/ 96 w 96"/>
                      <a:gd name="T5" fmla="*/ 2 h 4"/>
                      <a:gd name="T6" fmla="*/ 94 w 96"/>
                      <a:gd name="T7" fmla="*/ 0 h 4"/>
                      <a:gd name="T8" fmla="*/ 2 w 96"/>
                      <a:gd name="T9" fmla="*/ 0 h 4"/>
                      <a:gd name="T10" fmla="*/ 0 w 96"/>
                      <a:gd name="T11" fmla="*/ 2 h 4"/>
                      <a:gd name="T12" fmla="*/ 2 w 96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2" y="4"/>
                        </a:move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9" name="Freeform 15">
                    <a:extLst>
                      <a:ext uri="{FF2B5EF4-FFF2-40B4-BE49-F238E27FC236}">
                        <a16:creationId xmlns:a16="http://schemas.microsoft.com/office/drawing/2014/main" id="{432F6CAF-515F-4CAC-83CB-B4BE0859F9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6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0" name="Freeform 16">
                    <a:extLst>
                      <a:ext uri="{FF2B5EF4-FFF2-40B4-BE49-F238E27FC236}">
                        <a16:creationId xmlns:a16="http://schemas.microsoft.com/office/drawing/2014/main" id="{7C363DB0-1A81-43C2-A473-1A31E356A2C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3218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1" name="Freeform 17">
                    <a:extLst>
                      <a:ext uri="{FF2B5EF4-FFF2-40B4-BE49-F238E27FC236}">
                        <a16:creationId xmlns:a16="http://schemas.microsoft.com/office/drawing/2014/main" id="{96905E24-F4FC-4138-BC83-B9C9AACB581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283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72" name="Freeform 18">
                    <a:extLst>
                      <a:ext uri="{FF2B5EF4-FFF2-40B4-BE49-F238E27FC236}">
                        <a16:creationId xmlns:a16="http://schemas.microsoft.com/office/drawing/2014/main" id="{31E8DDD5-8DFD-4199-A89C-4A27C8220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1787525"/>
                    <a:ext cx="360363" cy="150813"/>
                  </a:xfrm>
                  <a:custGeom>
                    <a:avLst/>
                    <a:gdLst>
                      <a:gd name="T0" fmla="*/ 2 w 96"/>
                      <a:gd name="T1" fmla="*/ 40 h 40"/>
                      <a:gd name="T2" fmla="*/ 94 w 96"/>
                      <a:gd name="T3" fmla="*/ 40 h 40"/>
                      <a:gd name="T4" fmla="*/ 96 w 96"/>
                      <a:gd name="T5" fmla="*/ 39 h 40"/>
                      <a:gd name="T6" fmla="*/ 95 w 96"/>
                      <a:gd name="T7" fmla="*/ 36 h 40"/>
                      <a:gd name="T8" fmla="*/ 49 w 96"/>
                      <a:gd name="T9" fmla="*/ 0 h 40"/>
                      <a:gd name="T10" fmla="*/ 47 w 96"/>
                      <a:gd name="T11" fmla="*/ 0 h 40"/>
                      <a:gd name="T12" fmla="*/ 1 w 96"/>
                      <a:gd name="T13" fmla="*/ 36 h 40"/>
                      <a:gd name="T14" fmla="*/ 0 w 96"/>
                      <a:gd name="T15" fmla="*/ 39 h 40"/>
                      <a:gd name="T16" fmla="*/ 2 w 96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6" h="40">
                        <a:moveTo>
                          <a:pt x="2" y="40"/>
                        </a:moveTo>
                        <a:cubicBezTo>
                          <a:pt x="94" y="40"/>
                          <a:pt x="94" y="40"/>
                          <a:pt x="94" y="40"/>
                        </a:cubicBezTo>
                        <a:cubicBezTo>
                          <a:pt x="95" y="40"/>
                          <a:pt x="96" y="39"/>
                          <a:pt x="96" y="39"/>
                        </a:cubicBezTo>
                        <a:cubicBezTo>
                          <a:pt x="96" y="38"/>
                          <a:pt x="96" y="37"/>
                          <a:pt x="95" y="36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49" y="0"/>
                          <a:pt x="48" y="0"/>
                          <a:pt x="47" y="0"/>
                        </a:cubicBezTo>
                        <a:cubicBezTo>
                          <a:pt x="1" y="36"/>
                          <a:pt x="1" y="36"/>
                          <a:pt x="1" y="36"/>
                        </a:cubicBezTo>
                        <a:cubicBezTo>
                          <a:pt x="0" y="37"/>
                          <a:pt x="0" y="38"/>
                          <a:pt x="0" y="39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609BF4A-27E5-4E98-871A-128356705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926" y="454683"/>
              <a:ext cx="3931651" cy="5948634"/>
            </a:xfrm>
            <a:prstGeom prst="rect">
              <a:avLst/>
            </a:prstGeom>
          </p:spPr>
        </p:pic>
      </p:grpSp>
      <p:sp>
        <p:nvSpPr>
          <p:cNvPr id="75" name="Title 3">
            <a:extLst>
              <a:ext uri="{FF2B5EF4-FFF2-40B4-BE49-F238E27FC236}">
                <a16:creationId xmlns:a16="http://schemas.microsoft.com/office/drawing/2014/main" id="{E724945E-CA55-49FB-9518-F4A3F4ED89CF}"/>
              </a:ext>
            </a:extLst>
          </p:cNvPr>
          <p:cNvSpPr txBox="1">
            <a:spLocks/>
          </p:cNvSpPr>
          <p:nvPr/>
        </p:nvSpPr>
        <p:spPr>
          <a:xfrm>
            <a:off x="541944" y="705388"/>
            <a:ext cx="11154756" cy="805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D4DB3D1-07F4-493F-A6D6-C9D7412B137D}"/>
              </a:ext>
            </a:extLst>
          </p:cNvPr>
          <p:cNvGrpSpPr/>
          <p:nvPr/>
        </p:nvGrpSpPr>
        <p:grpSpPr>
          <a:xfrm>
            <a:off x="562172" y="492624"/>
            <a:ext cx="622326" cy="131948"/>
            <a:chOff x="692712" y="619597"/>
            <a:chExt cx="622326" cy="131948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BB6E82A-38D7-45DB-B105-91045C3C11DE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793D56F-2E01-414F-BA32-9899A61AB49E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9105A46-8823-4AA9-A4F8-330868975F46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Footer Placeholder 4">
            <a:extLst>
              <a:ext uri="{FF2B5EF4-FFF2-40B4-BE49-F238E27FC236}">
                <a16:creationId xmlns:a16="http://schemas.microsoft.com/office/drawing/2014/main" id="{742377C3-B5D0-4633-8727-B2C217754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81" name="Slide Number Placeholder 5">
            <a:extLst>
              <a:ext uri="{FF2B5EF4-FFF2-40B4-BE49-F238E27FC236}">
                <a16:creationId xmlns:a16="http://schemas.microsoft.com/office/drawing/2014/main" id="{24BE46CF-3DC4-4FB1-B5F1-00F924A9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11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C735E98-F20A-4094-B102-C99EB5833574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25">
            <a:extLst>
              <a:ext uri="{FF2B5EF4-FFF2-40B4-BE49-F238E27FC236}">
                <a16:creationId xmlns:a16="http://schemas.microsoft.com/office/drawing/2014/main" id="{23C1E6F9-995C-431B-A751-E475FC9E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0E5D26-42F9-42A5-A15A-514E37DC70AA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FD1A522-7A1E-4289-B9CB-44E2FE0CCB56}"/>
              </a:ext>
            </a:extLst>
          </p:cNvPr>
          <p:cNvSpPr/>
          <p:nvPr/>
        </p:nvSpPr>
        <p:spPr>
          <a:xfrm>
            <a:off x="2504486" y="2003425"/>
            <a:ext cx="1571756" cy="12260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27FAE82-490E-4BF9-8CF1-CC7B50C8CCCF}"/>
              </a:ext>
            </a:extLst>
          </p:cNvPr>
          <p:cNvSpPr/>
          <p:nvPr/>
        </p:nvSpPr>
        <p:spPr>
          <a:xfrm>
            <a:off x="2504486" y="3584575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BAB7A4A-E3BD-4FC8-817D-CE87DF017821}"/>
              </a:ext>
            </a:extLst>
          </p:cNvPr>
          <p:cNvSpPr/>
          <p:nvPr/>
        </p:nvSpPr>
        <p:spPr>
          <a:xfrm>
            <a:off x="2504486" y="4565650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8B22159-4D7C-4F0A-AEC4-E438D4455479}"/>
              </a:ext>
            </a:extLst>
          </p:cNvPr>
          <p:cNvSpPr/>
          <p:nvPr/>
        </p:nvSpPr>
        <p:spPr>
          <a:xfrm>
            <a:off x="665094" y="5583985"/>
            <a:ext cx="3289144" cy="4295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2E538D-8268-4BB2-8AF8-B9448A947791}"/>
              </a:ext>
            </a:extLst>
          </p:cNvPr>
          <p:cNvSpPr/>
          <p:nvPr/>
        </p:nvSpPr>
        <p:spPr>
          <a:xfrm>
            <a:off x="6219236" y="2003425"/>
            <a:ext cx="1571756" cy="12260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A64BDFB-90B8-457A-86F6-D1D8F7E89E0A}"/>
              </a:ext>
            </a:extLst>
          </p:cNvPr>
          <p:cNvSpPr/>
          <p:nvPr/>
        </p:nvSpPr>
        <p:spPr>
          <a:xfrm>
            <a:off x="6219236" y="3584575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9DB3552-444E-47C6-BD59-CC0352100D1A}"/>
              </a:ext>
            </a:extLst>
          </p:cNvPr>
          <p:cNvSpPr/>
          <p:nvPr/>
        </p:nvSpPr>
        <p:spPr>
          <a:xfrm>
            <a:off x="6219236" y="4565650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DD2DAC5-F481-4D4C-ACB5-62C32F9383D5}"/>
              </a:ext>
            </a:extLst>
          </p:cNvPr>
          <p:cNvSpPr/>
          <p:nvPr/>
        </p:nvSpPr>
        <p:spPr>
          <a:xfrm>
            <a:off x="4379844" y="5583985"/>
            <a:ext cx="3289144" cy="4295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FBFCC97-0734-4E97-88DF-962882703924}"/>
              </a:ext>
            </a:extLst>
          </p:cNvPr>
          <p:cNvSpPr/>
          <p:nvPr/>
        </p:nvSpPr>
        <p:spPr>
          <a:xfrm>
            <a:off x="9927636" y="2003425"/>
            <a:ext cx="1571756" cy="122600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endParaRPr lang="en-US" sz="16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ADA34B-6BB8-4E30-8014-8D4B1FEA46C8}"/>
              </a:ext>
            </a:extLst>
          </p:cNvPr>
          <p:cNvSpPr/>
          <p:nvPr/>
        </p:nvSpPr>
        <p:spPr>
          <a:xfrm>
            <a:off x="9927636" y="3584575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942A17-B4FB-46CF-9F4A-BFA6F703FE51}"/>
              </a:ext>
            </a:extLst>
          </p:cNvPr>
          <p:cNvSpPr/>
          <p:nvPr/>
        </p:nvSpPr>
        <p:spPr>
          <a:xfrm>
            <a:off x="9927636" y="4565650"/>
            <a:ext cx="1449752" cy="917834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16000" indent="-21600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47C2B0-A984-4181-BFFE-3FD104FBF470}"/>
              </a:ext>
            </a:extLst>
          </p:cNvPr>
          <p:cNvSpPr/>
          <p:nvPr/>
        </p:nvSpPr>
        <p:spPr>
          <a:xfrm>
            <a:off x="8088244" y="5583985"/>
            <a:ext cx="3289144" cy="429547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>
              <a:spcBef>
                <a:spcPts val="600"/>
              </a:spcBef>
              <a:buClr>
                <a:srgbClr val="7983D7"/>
              </a:buClr>
            </a:pP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3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Object 42" hidden="1">
            <a:extLst>
              <a:ext uri="{FF2B5EF4-FFF2-40B4-BE49-F238E27FC236}">
                <a16:creationId xmlns:a16="http://schemas.microsoft.com/office/drawing/2014/main" id="{673742A1-D3A8-43E8-A7EB-5B7C23F31CB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35576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Picture 102" descr="A picture containing different, bunch, row, sitting&#10;&#10;Description automatically generated">
            <a:extLst>
              <a:ext uri="{FF2B5EF4-FFF2-40B4-BE49-F238E27FC236}">
                <a16:creationId xmlns:a16="http://schemas.microsoft.com/office/drawing/2014/main" id="{54C48AFC-C123-4F0D-AF95-40EABC28B2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47206"/>
            <a:ext cx="12192000" cy="501079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5600A8B-E54A-40E4-972A-FD1809FFD7CC}"/>
              </a:ext>
            </a:extLst>
          </p:cNvPr>
          <p:cNvSpPr/>
          <p:nvPr/>
        </p:nvSpPr>
        <p:spPr>
          <a:xfrm>
            <a:off x="0" y="1838558"/>
            <a:ext cx="12192001" cy="505060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77D69B-9979-46BE-BD76-C8C0AE2AB38B}"/>
              </a:ext>
            </a:extLst>
          </p:cNvPr>
          <p:cNvGrpSpPr/>
          <p:nvPr/>
        </p:nvGrpSpPr>
        <p:grpSpPr>
          <a:xfrm>
            <a:off x="990600" y="637809"/>
            <a:ext cx="3685225" cy="5453676"/>
            <a:chOff x="-510456" y="222295"/>
            <a:chExt cx="4053747" cy="59990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38FFEC-1539-48D8-BF09-1490F14F3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 flipV="1">
              <a:off x="-1483104" y="1194943"/>
              <a:ext cx="5999044" cy="4053747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997ECA-D56B-4AEA-9D09-06A48DB49960}"/>
                </a:ext>
              </a:extLst>
            </p:cNvPr>
            <p:cNvGrpSpPr/>
            <p:nvPr/>
          </p:nvGrpSpPr>
          <p:grpSpPr>
            <a:xfrm>
              <a:off x="-313265" y="753974"/>
              <a:ext cx="3637490" cy="4837201"/>
              <a:chOff x="-313265" y="753974"/>
              <a:chExt cx="3637490" cy="483720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18A32DCE-0B46-4CCA-9733-98496B53DBCE}"/>
                  </a:ext>
                </a:extLst>
              </p:cNvPr>
              <p:cNvSpPr/>
              <p:nvPr/>
            </p:nvSpPr>
            <p:spPr>
              <a:xfrm>
                <a:off x="-313265" y="753975"/>
                <a:ext cx="3637490" cy="4837199"/>
              </a:xfrm>
              <a:prstGeom prst="roundRect">
                <a:avLst>
                  <a:gd name="adj" fmla="val 1861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" name="Rectangle: Top Corners Rounded 6">
                <a:extLst>
                  <a:ext uri="{FF2B5EF4-FFF2-40B4-BE49-F238E27FC236}">
                    <a16:creationId xmlns:a16="http://schemas.microsoft.com/office/drawing/2014/main" id="{AF471386-A134-4ACB-8380-8AD5197295A5}"/>
                  </a:ext>
                </a:extLst>
              </p:cNvPr>
              <p:cNvSpPr/>
              <p:nvPr/>
            </p:nvSpPr>
            <p:spPr>
              <a:xfrm>
                <a:off x="-313265" y="753974"/>
                <a:ext cx="3637490" cy="967441"/>
              </a:xfrm>
              <a:prstGeom prst="round2SameRect">
                <a:avLst>
                  <a:gd name="adj1" fmla="val 0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A763C72-29CA-4DF0-9A91-A3746944BFAC}"/>
                  </a:ext>
                </a:extLst>
              </p:cNvPr>
              <p:cNvGrpSpPr/>
              <p:nvPr/>
            </p:nvGrpSpPr>
            <p:grpSpPr>
              <a:xfrm>
                <a:off x="2724476" y="1034023"/>
                <a:ext cx="304612" cy="304844"/>
                <a:chOff x="9603898" y="923925"/>
                <a:chExt cx="301730" cy="342156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6380B2B-50FA-4955-B98F-BB39A3187381}"/>
                    </a:ext>
                  </a:extLst>
                </p:cNvPr>
                <p:cNvSpPr/>
                <p:nvPr/>
              </p:nvSpPr>
              <p:spPr>
                <a:xfrm>
                  <a:off x="9603898" y="923925"/>
                  <a:ext cx="301730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41" name="Freeform 26">
                  <a:extLst>
                    <a:ext uri="{FF2B5EF4-FFF2-40B4-BE49-F238E27FC236}">
                      <a16:creationId xmlns:a16="http://schemas.microsoft.com/office/drawing/2014/main" id="{E5EB9751-7093-4F88-B685-2A0F3913468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33425" y="962025"/>
                  <a:ext cx="233504" cy="265955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2000"/>
                </a:p>
              </p:txBody>
            </p:sp>
          </p:grp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7CE6D14-BD4B-4B16-9339-154432006311}"/>
                  </a:ext>
                </a:extLst>
              </p:cNvPr>
              <p:cNvSpPr/>
              <p:nvPr/>
            </p:nvSpPr>
            <p:spPr>
              <a:xfrm>
                <a:off x="273242" y="1543119"/>
                <a:ext cx="2464473" cy="896238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163230-EFA5-4ED4-9914-FC94A22F118A}"/>
                  </a:ext>
                </a:extLst>
              </p:cNvPr>
              <p:cNvSpPr/>
              <p:nvPr/>
            </p:nvSpPr>
            <p:spPr>
              <a:xfrm>
                <a:off x="446907" y="1628913"/>
                <a:ext cx="181743" cy="16039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" name="Freeform 17">
                <a:extLst>
                  <a:ext uri="{FF2B5EF4-FFF2-40B4-BE49-F238E27FC236}">
                    <a16:creationId xmlns:a16="http://schemas.microsoft.com/office/drawing/2014/main" id="{88CF0E5C-946C-4C80-96E2-5BC3F824D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049" y="1668535"/>
                <a:ext cx="89458" cy="81149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2000"/>
              </a:p>
            </p:txBody>
          </p:sp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F6D64681-8E38-498D-9392-F8FC9CB20A69}"/>
                  </a:ext>
                </a:extLst>
              </p:cNvPr>
              <p:cNvSpPr/>
              <p:nvPr/>
            </p:nvSpPr>
            <p:spPr>
              <a:xfrm>
                <a:off x="1188143" y="1618916"/>
                <a:ext cx="1549572" cy="821007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3" name="Picture 12" descr="Logo&#10;&#10;Description automatically generated">
                <a:extLst>
                  <a:ext uri="{FF2B5EF4-FFF2-40B4-BE49-F238E27FC236}">
                    <a16:creationId xmlns:a16="http://schemas.microsoft.com/office/drawing/2014/main" id="{225C8854-FD4D-423A-BCF3-FA1898562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0211" y="1633570"/>
                <a:ext cx="282946" cy="149372"/>
              </a:xfrm>
              <a:prstGeom prst="rect">
                <a:avLst/>
              </a:prstGeom>
            </p:spPr>
          </p:pic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CBFDC76-6544-4898-90A6-1528D4171443}"/>
                  </a:ext>
                </a:extLst>
              </p:cNvPr>
              <p:cNvSpPr/>
              <p:nvPr/>
            </p:nvSpPr>
            <p:spPr>
              <a:xfrm>
                <a:off x="14472" y="2799686"/>
                <a:ext cx="2982013" cy="821007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148204C-C4D7-4AB1-A100-F1C04091F8CE}"/>
                  </a:ext>
                </a:extLst>
              </p:cNvPr>
              <p:cNvSpPr/>
              <p:nvPr/>
            </p:nvSpPr>
            <p:spPr>
              <a:xfrm>
                <a:off x="14472" y="2620420"/>
                <a:ext cx="1372053" cy="1231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A731A986-3D28-4DF9-BFCD-11EACFEE6DA2}"/>
                  </a:ext>
                </a:extLst>
              </p:cNvPr>
              <p:cNvSpPr/>
              <p:nvPr/>
            </p:nvSpPr>
            <p:spPr>
              <a:xfrm>
                <a:off x="14472" y="4004743"/>
                <a:ext cx="2982013" cy="821007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6A4D51-1A9C-479B-A991-305A97A977B1}"/>
                  </a:ext>
                </a:extLst>
              </p:cNvPr>
              <p:cNvSpPr/>
              <p:nvPr/>
            </p:nvSpPr>
            <p:spPr>
              <a:xfrm>
                <a:off x="14472" y="3825476"/>
                <a:ext cx="1372053" cy="1231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1CE874-4BDA-4357-815D-F845F28659F5}"/>
                  </a:ext>
                </a:extLst>
              </p:cNvPr>
              <p:cNvSpPr/>
              <p:nvPr/>
            </p:nvSpPr>
            <p:spPr>
              <a:xfrm>
                <a:off x="203436" y="4109746"/>
                <a:ext cx="181743" cy="160392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1A1BEC1-963D-463D-B9DC-946E413B29D9}"/>
                  </a:ext>
                </a:extLst>
              </p:cNvPr>
              <p:cNvSpPr/>
              <p:nvPr/>
            </p:nvSpPr>
            <p:spPr>
              <a:xfrm>
                <a:off x="1833194" y="4109746"/>
                <a:ext cx="181743" cy="160392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47514C22-AF50-4FC6-ABE3-2465D2F29477}"/>
                  </a:ext>
                </a:extLst>
              </p:cNvPr>
              <p:cNvSpPr/>
              <p:nvPr/>
            </p:nvSpPr>
            <p:spPr>
              <a:xfrm>
                <a:off x="1484319" y="3331677"/>
                <a:ext cx="1372053" cy="18595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28CCF12-DE19-4217-AF68-8D230CE1F2B8}"/>
                  </a:ext>
                </a:extLst>
              </p:cNvPr>
              <p:cNvSpPr/>
              <p:nvPr/>
            </p:nvSpPr>
            <p:spPr>
              <a:xfrm>
                <a:off x="273242" y="1109503"/>
                <a:ext cx="2322153" cy="15388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0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F22090B-F3B8-447E-B40F-714D6550B2D4}"/>
                  </a:ext>
                </a:extLst>
              </p:cNvPr>
              <p:cNvSpPr/>
              <p:nvPr/>
            </p:nvSpPr>
            <p:spPr>
              <a:xfrm>
                <a:off x="446907" y="1892331"/>
                <a:ext cx="297960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7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7031FAC1-E4AD-4956-9B51-EE4E0D510FF2}"/>
                  </a:ext>
                </a:extLst>
              </p:cNvPr>
              <p:cNvSpPr/>
              <p:nvPr/>
            </p:nvSpPr>
            <p:spPr>
              <a:xfrm>
                <a:off x="834658" y="1892331"/>
                <a:ext cx="297960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7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1F07193-B539-40F8-BA34-006871774C7C}"/>
                  </a:ext>
                </a:extLst>
              </p:cNvPr>
              <p:cNvSpPr/>
              <p:nvPr/>
            </p:nvSpPr>
            <p:spPr>
              <a:xfrm>
                <a:off x="1226918" y="1892331"/>
                <a:ext cx="297960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7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5E981A-2FBB-4ECD-9319-976991FC08AC}"/>
                  </a:ext>
                </a:extLst>
              </p:cNvPr>
              <p:cNvSpPr/>
              <p:nvPr/>
            </p:nvSpPr>
            <p:spPr>
              <a:xfrm>
                <a:off x="1596634" y="1869250"/>
                <a:ext cx="492206" cy="15388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0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10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5B1E411-B87C-4EF9-B740-17BDD2E391DF}"/>
                  </a:ext>
                </a:extLst>
              </p:cNvPr>
              <p:cNvSpPr/>
              <p:nvPr/>
            </p:nvSpPr>
            <p:spPr>
              <a:xfrm>
                <a:off x="446907" y="2124289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0C25C10-EB1F-4987-9EDF-9CFC14B8DBFA}"/>
                  </a:ext>
                </a:extLst>
              </p:cNvPr>
              <p:cNvSpPr/>
              <p:nvPr/>
            </p:nvSpPr>
            <p:spPr>
              <a:xfrm>
                <a:off x="446907" y="2210738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425D714-D436-4E35-B651-DE097BCEBD93}"/>
                  </a:ext>
                </a:extLst>
              </p:cNvPr>
              <p:cNvSpPr/>
              <p:nvPr/>
            </p:nvSpPr>
            <p:spPr>
              <a:xfrm>
                <a:off x="1895632" y="2124289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7E4E937-F002-44FB-9614-227E55A40C82}"/>
                  </a:ext>
                </a:extLst>
              </p:cNvPr>
              <p:cNvSpPr/>
              <p:nvPr/>
            </p:nvSpPr>
            <p:spPr>
              <a:xfrm>
                <a:off x="1677791" y="2210738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F9FB62A-FD3F-404E-8F3F-3172E343D123}"/>
                  </a:ext>
                </a:extLst>
              </p:cNvPr>
              <p:cNvSpPr/>
              <p:nvPr/>
            </p:nvSpPr>
            <p:spPr>
              <a:xfrm>
                <a:off x="337988" y="2977146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8AF2359-B014-48A0-A94F-3A7F07774C13}"/>
                  </a:ext>
                </a:extLst>
              </p:cNvPr>
              <p:cNvSpPr/>
              <p:nvPr/>
            </p:nvSpPr>
            <p:spPr>
              <a:xfrm>
                <a:off x="229067" y="3063594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AC6AC83-482A-4881-98B7-25309DD76AF6}"/>
                  </a:ext>
                </a:extLst>
              </p:cNvPr>
              <p:cNvSpPr/>
              <p:nvPr/>
            </p:nvSpPr>
            <p:spPr>
              <a:xfrm>
                <a:off x="1778528" y="2977146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85048C6F-BA96-4B00-BB4E-310C50555491}"/>
                  </a:ext>
                </a:extLst>
              </p:cNvPr>
              <p:cNvSpPr/>
              <p:nvPr/>
            </p:nvSpPr>
            <p:spPr>
              <a:xfrm>
                <a:off x="1669607" y="3063594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353110C-E74E-4BDB-BDA8-FFF3F591D826}"/>
                  </a:ext>
                </a:extLst>
              </p:cNvPr>
              <p:cNvSpPr/>
              <p:nvPr/>
            </p:nvSpPr>
            <p:spPr>
              <a:xfrm>
                <a:off x="337988" y="3361858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AD53FA5-47B7-4B1B-A8AF-70F426DA3768}"/>
                  </a:ext>
                </a:extLst>
              </p:cNvPr>
              <p:cNvSpPr/>
              <p:nvPr/>
            </p:nvSpPr>
            <p:spPr>
              <a:xfrm>
                <a:off x="229067" y="4340700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18CBDD3-5427-4A85-83C0-5482AD7EDCA2}"/>
                  </a:ext>
                </a:extLst>
              </p:cNvPr>
              <p:cNvSpPr/>
              <p:nvPr/>
            </p:nvSpPr>
            <p:spPr>
              <a:xfrm>
                <a:off x="229067" y="4427149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285CA55-532D-486D-B069-8C5ED881671E}"/>
                  </a:ext>
                </a:extLst>
              </p:cNvPr>
              <p:cNvSpPr/>
              <p:nvPr/>
            </p:nvSpPr>
            <p:spPr>
              <a:xfrm>
                <a:off x="1879261" y="4340700"/>
                <a:ext cx="685709" cy="107722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2657FD7-66CC-4B48-B9DE-28EC8FF71EAA}"/>
                  </a:ext>
                </a:extLst>
              </p:cNvPr>
              <p:cNvSpPr/>
              <p:nvPr/>
            </p:nvSpPr>
            <p:spPr>
              <a:xfrm>
                <a:off x="1879262" y="4427149"/>
                <a:ext cx="903550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373F9B1-79D7-4478-8BDE-BE392428B493}"/>
                  </a:ext>
                </a:extLst>
              </p:cNvPr>
              <p:cNvSpPr/>
              <p:nvPr/>
            </p:nvSpPr>
            <p:spPr>
              <a:xfrm>
                <a:off x="14472" y="5079677"/>
                <a:ext cx="2982013" cy="511498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2000"/>
              </a:p>
            </p:txBody>
          </p:sp>
        </p:grpSp>
      </p:grp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9BFDEB4F-6AC1-4AEF-BA46-8A2438A5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Strict and Confidential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04B8F66A-8CA0-4340-9295-9B7C0995A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12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FA5E54-6DE2-4A8C-9E62-1BC24E143DBC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5">
            <a:extLst>
              <a:ext uri="{FF2B5EF4-FFF2-40B4-BE49-F238E27FC236}">
                <a16:creationId xmlns:a16="http://schemas.microsoft.com/office/drawing/2014/main" id="{BE3EDE84-430F-47DB-B770-3612D44C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DC91C1-1940-4B56-B5A1-5E75A2DAF8C7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C73E16-44B1-4CC1-8C96-3B47FC2F2E4E}"/>
              </a:ext>
            </a:extLst>
          </p:cNvPr>
          <p:cNvGrpSpPr/>
          <p:nvPr/>
        </p:nvGrpSpPr>
        <p:grpSpPr>
          <a:xfrm>
            <a:off x="3400110" y="2157081"/>
            <a:ext cx="2682909" cy="4059274"/>
            <a:chOff x="4479926" y="454683"/>
            <a:chExt cx="3931651" cy="594863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1C863A4-C92B-48A4-AA47-E14B8D185FBC}"/>
                </a:ext>
              </a:extLst>
            </p:cNvPr>
            <p:cNvGrpSpPr/>
            <p:nvPr/>
          </p:nvGrpSpPr>
          <p:grpSpPr>
            <a:xfrm>
              <a:off x="5220361" y="638174"/>
              <a:ext cx="2561481" cy="5429250"/>
              <a:chOff x="5220361" y="638174"/>
              <a:chExt cx="2561481" cy="542925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FEF430D-19F5-4EAC-95F0-44CCEDB66161}"/>
                  </a:ext>
                </a:extLst>
              </p:cNvPr>
              <p:cNvGrpSpPr/>
              <p:nvPr/>
            </p:nvGrpSpPr>
            <p:grpSpPr>
              <a:xfrm>
                <a:off x="5220361" y="638174"/>
                <a:ext cx="2561481" cy="5429250"/>
                <a:chOff x="5220361" y="638174"/>
                <a:chExt cx="2561481" cy="5429250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29904A5-EDF0-4F3A-80F6-9B7358B37129}"/>
                    </a:ext>
                  </a:extLst>
                </p:cNvPr>
                <p:cNvSpPr/>
                <p:nvPr/>
              </p:nvSpPr>
              <p:spPr>
                <a:xfrm>
                  <a:off x="5220361" y="638174"/>
                  <a:ext cx="2561481" cy="5429250"/>
                </a:xfrm>
                <a:prstGeom prst="roundRect">
                  <a:avLst>
                    <a:gd name="adj" fmla="val 7098"/>
                  </a:avLst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65A4E775-54FD-4F1D-8592-27E801734625}"/>
                    </a:ext>
                  </a:extLst>
                </p:cNvPr>
                <p:cNvSpPr/>
                <p:nvPr/>
              </p:nvSpPr>
              <p:spPr>
                <a:xfrm>
                  <a:off x="5220361" y="661507"/>
                  <a:ext cx="2561481" cy="5405917"/>
                </a:xfrm>
                <a:custGeom>
                  <a:avLst/>
                  <a:gdLst>
                    <a:gd name="connsiteX0" fmla="*/ 2463852 w 2561481"/>
                    <a:gd name="connsiteY0" fmla="*/ 0 h 5405917"/>
                    <a:gd name="connsiteX1" fmla="*/ 2508229 w 2561481"/>
                    <a:gd name="connsiteY1" fmla="*/ 29919 h 5405917"/>
                    <a:gd name="connsiteX2" fmla="*/ 2561481 w 2561481"/>
                    <a:gd name="connsiteY2" fmla="*/ 158481 h 5405917"/>
                    <a:gd name="connsiteX3" fmla="*/ 2561481 w 2561481"/>
                    <a:gd name="connsiteY3" fmla="*/ 5224103 h 5405917"/>
                    <a:gd name="connsiteX4" fmla="*/ 2379667 w 2561481"/>
                    <a:gd name="connsiteY4" fmla="*/ 5405917 h 5405917"/>
                    <a:gd name="connsiteX5" fmla="*/ 181814 w 2561481"/>
                    <a:gd name="connsiteY5" fmla="*/ 5405917 h 5405917"/>
                    <a:gd name="connsiteX6" fmla="*/ 0 w 2561481"/>
                    <a:gd name="connsiteY6" fmla="*/ 5224103 h 5405917"/>
                    <a:gd name="connsiteX7" fmla="*/ 0 w 2561481"/>
                    <a:gd name="connsiteY7" fmla="*/ 5219587 h 54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1481" h="5405917">
                      <a:moveTo>
                        <a:pt x="2463852" y="0"/>
                      </a:moveTo>
                      <a:lnTo>
                        <a:pt x="2508229" y="29919"/>
                      </a:lnTo>
                      <a:cubicBezTo>
                        <a:pt x="2541131" y="62821"/>
                        <a:pt x="2561481" y="108275"/>
                        <a:pt x="2561481" y="158481"/>
                      </a:cubicBezTo>
                      <a:lnTo>
                        <a:pt x="2561481" y="5224103"/>
                      </a:lnTo>
                      <a:cubicBezTo>
                        <a:pt x="2561481" y="5324516"/>
                        <a:pt x="2480080" y="5405917"/>
                        <a:pt x="2379667" y="5405917"/>
                      </a:cubicBezTo>
                      <a:lnTo>
                        <a:pt x="181814" y="5405917"/>
                      </a:lnTo>
                      <a:cubicBezTo>
                        <a:pt x="81401" y="5405917"/>
                        <a:pt x="0" y="5324516"/>
                        <a:pt x="0" y="5224103"/>
                      </a:cubicBezTo>
                      <a:lnTo>
                        <a:pt x="0" y="5219587"/>
                      </a:lnTo>
                      <a:close/>
                    </a:path>
                  </a:pathLst>
                </a:cu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2786FAC-F938-4E3E-A7BF-FF6E2F2B8E77}"/>
                  </a:ext>
                </a:extLst>
              </p:cNvPr>
              <p:cNvGrpSpPr/>
              <p:nvPr/>
            </p:nvGrpSpPr>
            <p:grpSpPr>
              <a:xfrm>
                <a:off x="6092328" y="2944026"/>
                <a:ext cx="817546" cy="817546"/>
                <a:chOff x="6092328" y="2944026"/>
                <a:chExt cx="817546" cy="817546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71018ECE-90AF-46BB-8900-FF39E1E95BBF}"/>
                    </a:ext>
                  </a:extLst>
                </p:cNvPr>
                <p:cNvSpPr/>
                <p:nvPr/>
              </p:nvSpPr>
              <p:spPr>
                <a:xfrm>
                  <a:off x="6092328" y="2944026"/>
                  <a:ext cx="817546" cy="817546"/>
                </a:xfrm>
                <a:prstGeom prst="ellipse">
                  <a:avLst/>
                </a:prstGeom>
                <a:solidFill>
                  <a:srgbClr val="EBECF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4757B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2725E9A7-DFD3-4BFB-8839-A68D62F5A8F7}"/>
                    </a:ext>
                  </a:extLst>
                </p:cNvPr>
                <p:cNvGrpSpPr/>
                <p:nvPr/>
              </p:nvGrpSpPr>
              <p:grpSpPr>
                <a:xfrm>
                  <a:off x="6287329" y="3138086"/>
                  <a:ext cx="427544" cy="429427"/>
                  <a:chOff x="3397251" y="1787525"/>
                  <a:chExt cx="360363" cy="361950"/>
                </a:xfr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effectLst>
                  <a:outerShdw dist="12700" dir="2700000" algn="tl" rotWithShape="0">
                    <a:srgbClr val="4757B8">
                      <a:alpha val="20000"/>
                    </a:srgbClr>
                  </a:outerShdw>
                </a:effectLst>
              </p:grpSpPr>
              <p:sp>
                <p:nvSpPr>
                  <p:cNvPr id="56" name="Freeform 13">
                    <a:extLst>
                      <a:ext uri="{FF2B5EF4-FFF2-40B4-BE49-F238E27FC236}">
                        <a16:creationId xmlns:a16="http://schemas.microsoft.com/office/drawing/2014/main" id="{12EDB8EF-82D8-46BE-BA54-123FECD47E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33600"/>
                    <a:ext cx="360363" cy="15875"/>
                  </a:xfrm>
                  <a:custGeom>
                    <a:avLst/>
                    <a:gdLst>
                      <a:gd name="T0" fmla="*/ 94 w 96"/>
                      <a:gd name="T1" fmla="*/ 0 h 4"/>
                      <a:gd name="T2" fmla="*/ 2 w 96"/>
                      <a:gd name="T3" fmla="*/ 0 h 4"/>
                      <a:gd name="T4" fmla="*/ 0 w 96"/>
                      <a:gd name="T5" fmla="*/ 2 h 4"/>
                      <a:gd name="T6" fmla="*/ 2 w 96"/>
                      <a:gd name="T7" fmla="*/ 4 h 4"/>
                      <a:gd name="T8" fmla="*/ 94 w 96"/>
                      <a:gd name="T9" fmla="*/ 4 h 4"/>
                      <a:gd name="T10" fmla="*/ 96 w 96"/>
                      <a:gd name="T11" fmla="*/ 2 h 4"/>
                      <a:gd name="T12" fmla="*/ 94 w 96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9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7" name="Freeform 14">
                    <a:extLst>
                      <a:ext uri="{FF2B5EF4-FFF2-40B4-BE49-F238E27FC236}">
                        <a16:creationId xmlns:a16="http://schemas.microsoft.com/office/drawing/2014/main" id="{5A82D2D5-7386-4559-8470-4E3877D315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03438"/>
                    <a:ext cx="360363" cy="15875"/>
                  </a:xfrm>
                  <a:custGeom>
                    <a:avLst/>
                    <a:gdLst>
                      <a:gd name="T0" fmla="*/ 2 w 96"/>
                      <a:gd name="T1" fmla="*/ 4 h 4"/>
                      <a:gd name="T2" fmla="*/ 94 w 96"/>
                      <a:gd name="T3" fmla="*/ 4 h 4"/>
                      <a:gd name="T4" fmla="*/ 96 w 96"/>
                      <a:gd name="T5" fmla="*/ 2 h 4"/>
                      <a:gd name="T6" fmla="*/ 94 w 96"/>
                      <a:gd name="T7" fmla="*/ 0 h 4"/>
                      <a:gd name="T8" fmla="*/ 2 w 96"/>
                      <a:gd name="T9" fmla="*/ 0 h 4"/>
                      <a:gd name="T10" fmla="*/ 0 w 96"/>
                      <a:gd name="T11" fmla="*/ 2 h 4"/>
                      <a:gd name="T12" fmla="*/ 2 w 96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2" y="4"/>
                        </a:move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8" name="Freeform 15">
                    <a:extLst>
                      <a:ext uri="{FF2B5EF4-FFF2-40B4-BE49-F238E27FC236}">
                        <a16:creationId xmlns:a16="http://schemas.microsoft.com/office/drawing/2014/main" id="{245F447F-C6F1-4029-AE71-9804B5D8D6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6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59" name="Freeform 16">
                    <a:extLst>
                      <a:ext uri="{FF2B5EF4-FFF2-40B4-BE49-F238E27FC236}">
                        <a16:creationId xmlns:a16="http://schemas.microsoft.com/office/drawing/2014/main" id="{B5A14C8A-8E64-4EAB-A634-383097D0AD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3218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0" name="Freeform 17">
                    <a:extLst>
                      <a:ext uri="{FF2B5EF4-FFF2-40B4-BE49-F238E27FC236}">
                        <a16:creationId xmlns:a16="http://schemas.microsoft.com/office/drawing/2014/main" id="{B542DF45-CD0B-4AB4-AAA3-0D76F1E8FD0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283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61" name="Freeform 18">
                    <a:extLst>
                      <a:ext uri="{FF2B5EF4-FFF2-40B4-BE49-F238E27FC236}">
                        <a16:creationId xmlns:a16="http://schemas.microsoft.com/office/drawing/2014/main" id="{0682F7E9-BD71-4724-BCD2-D8169462BB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1787525"/>
                    <a:ext cx="360363" cy="150813"/>
                  </a:xfrm>
                  <a:custGeom>
                    <a:avLst/>
                    <a:gdLst>
                      <a:gd name="T0" fmla="*/ 2 w 96"/>
                      <a:gd name="T1" fmla="*/ 40 h 40"/>
                      <a:gd name="T2" fmla="*/ 94 w 96"/>
                      <a:gd name="T3" fmla="*/ 40 h 40"/>
                      <a:gd name="T4" fmla="*/ 96 w 96"/>
                      <a:gd name="T5" fmla="*/ 39 h 40"/>
                      <a:gd name="T6" fmla="*/ 95 w 96"/>
                      <a:gd name="T7" fmla="*/ 36 h 40"/>
                      <a:gd name="T8" fmla="*/ 49 w 96"/>
                      <a:gd name="T9" fmla="*/ 0 h 40"/>
                      <a:gd name="T10" fmla="*/ 47 w 96"/>
                      <a:gd name="T11" fmla="*/ 0 h 40"/>
                      <a:gd name="T12" fmla="*/ 1 w 96"/>
                      <a:gd name="T13" fmla="*/ 36 h 40"/>
                      <a:gd name="T14" fmla="*/ 0 w 96"/>
                      <a:gd name="T15" fmla="*/ 39 h 40"/>
                      <a:gd name="T16" fmla="*/ 2 w 96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6" h="40">
                        <a:moveTo>
                          <a:pt x="2" y="40"/>
                        </a:moveTo>
                        <a:cubicBezTo>
                          <a:pt x="94" y="40"/>
                          <a:pt x="94" y="40"/>
                          <a:pt x="94" y="40"/>
                        </a:cubicBezTo>
                        <a:cubicBezTo>
                          <a:pt x="95" y="40"/>
                          <a:pt x="96" y="39"/>
                          <a:pt x="96" y="39"/>
                        </a:cubicBezTo>
                        <a:cubicBezTo>
                          <a:pt x="96" y="38"/>
                          <a:pt x="96" y="37"/>
                          <a:pt x="95" y="36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49" y="0"/>
                          <a:pt x="48" y="0"/>
                          <a:pt x="47" y="0"/>
                        </a:cubicBezTo>
                        <a:cubicBezTo>
                          <a:pt x="1" y="36"/>
                          <a:pt x="1" y="36"/>
                          <a:pt x="1" y="36"/>
                        </a:cubicBezTo>
                        <a:cubicBezTo>
                          <a:pt x="0" y="37"/>
                          <a:pt x="0" y="38"/>
                          <a:pt x="0" y="39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4AB1347-FBA8-4E73-91C1-CEE580160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926" y="454683"/>
              <a:ext cx="3931651" cy="5948634"/>
            </a:xfrm>
            <a:prstGeom prst="rect">
              <a:avLst/>
            </a:prstGeom>
          </p:spPr>
        </p:pic>
      </p:grpSp>
      <p:sp>
        <p:nvSpPr>
          <p:cNvPr id="70" name="Title 3">
            <a:extLst>
              <a:ext uri="{FF2B5EF4-FFF2-40B4-BE49-F238E27FC236}">
                <a16:creationId xmlns:a16="http://schemas.microsoft.com/office/drawing/2014/main" id="{E35E3447-3405-4A20-B746-A78148BAC46E}"/>
              </a:ext>
            </a:extLst>
          </p:cNvPr>
          <p:cNvSpPr txBox="1">
            <a:spLocks/>
          </p:cNvSpPr>
          <p:nvPr/>
        </p:nvSpPr>
        <p:spPr>
          <a:xfrm>
            <a:off x="5058275" y="705361"/>
            <a:ext cx="6638425" cy="818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B333EF2-2848-4010-82D2-129434C6C85B}"/>
              </a:ext>
            </a:extLst>
          </p:cNvPr>
          <p:cNvGrpSpPr/>
          <p:nvPr/>
        </p:nvGrpSpPr>
        <p:grpSpPr>
          <a:xfrm>
            <a:off x="5107888" y="492597"/>
            <a:ext cx="622326" cy="131948"/>
            <a:chOff x="692712" y="619597"/>
            <a:chExt cx="622326" cy="131948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BE3DBC2-AF6F-4429-82B5-80EDB739992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B17CEAA-8523-4F72-9FB9-DC5479FF1CB0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C5D2470-5805-4A40-B48A-D9AFA9DF5B8A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57D1D09-0132-45B9-ACC2-A98075DDFE3C}"/>
              </a:ext>
            </a:extLst>
          </p:cNvPr>
          <p:cNvGrpSpPr/>
          <p:nvPr/>
        </p:nvGrpSpPr>
        <p:grpSpPr>
          <a:xfrm>
            <a:off x="6129533" y="2275728"/>
            <a:ext cx="638468" cy="638468"/>
            <a:chOff x="5690576" y="2217890"/>
            <a:chExt cx="600234" cy="60023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9499E08-F4BB-4E6E-9BB7-A9996EFB5033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AD380FFB-4093-4054-B42B-46E79F169FB0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432C891A-CFA8-42B2-961B-052F28BD29F7}"/>
              </a:ext>
            </a:extLst>
          </p:cNvPr>
          <p:cNvSpPr/>
          <p:nvPr/>
        </p:nvSpPr>
        <p:spPr>
          <a:xfrm>
            <a:off x="7097845" y="2135041"/>
            <a:ext cx="4598856" cy="91984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61B2AB-49A0-4F4D-B201-B0588B5668AC}"/>
              </a:ext>
            </a:extLst>
          </p:cNvPr>
          <p:cNvGrpSpPr/>
          <p:nvPr/>
        </p:nvGrpSpPr>
        <p:grpSpPr>
          <a:xfrm>
            <a:off x="6129533" y="3780437"/>
            <a:ext cx="638468" cy="638468"/>
            <a:chOff x="5690576" y="2217890"/>
            <a:chExt cx="600234" cy="600234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C0CC306-E74A-4DBD-AF3E-266B07BB5E12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Isosceles Triangle 83">
              <a:extLst>
                <a:ext uri="{FF2B5EF4-FFF2-40B4-BE49-F238E27FC236}">
                  <a16:creationId xmlns:a16="http://schemas.microsoft.com/office/drawing/2014/main" id="{D32B0B7E-BCD7-4428-8165-5C0AC0B58749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B24526B0-6FD2-4C9B-BA8A-DD089B9BDA4F}"/>
              </a:ext>
            </a:extLst>
          </p:cNvPr>
          <p:cNvSpPr/>
          <p:nvPr/>
        </p:nvSpPr>
        <p:spPr>
          <a:xfrm>
            <a:off x="7097845" y="3639750"/>
            <a:ext cx="4598856" cy="91984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8A1F510-5B95-4D3D-8598-CDDB067C8D70}"/>
              </a:ext>
            </a:extLst>
          </p:cNvPr>
          <p:cNvGrpSpPr/>
          <p:nvPr/>
        </p:nvGrpSpPr>
        <p:grpSpPr>
          <a:xfrm>
            <a:off x="6129533" y="5285146"/>
            <a:ext cx="638468" cy="638468"/>
            <a:chOff x="5690576" y="2217890"/>
            <a:chExt cx="600234" cy="600234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33E6970-77A8-4BBB-8927-90865048EF41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D26EDDA2-3843-40A4-9F08-DC6316BBA1F9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88">
            <a:extLst>
              <a:ext uri="{FF2B5EF4-FFF2-40B4-BE49-F238E27FC236}">
                <a16:creationId xmlns:a16="http://schemas.microsoft.com/office/drawing/2014/main" id="{062144A0-6F65-4890-8C74-7A23E564C610}"/>
              </a:ext>
            </a:extLst>
          </p:cNvPr>
          <p:cNvSpPr/>
          <p:nvPr/>
        </p:nvSpPr>
        <p:spPr>
          <a:xfrm>
            <a:off x="7097845" y="5144459"/>
            <a:ext cx="4598856" cy="919842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6F56831-E36A-4C7C-8403-88D6302A1B62}"/>
              </a:ext>
            </a:extLst>
          </p:cNvPr>
          <p:cNvCxnSpPr/>
          <p:nvPr/>
        </p:nvCxnSpPr>
        <p:spPr>
          <a:xfrm>
            <a:off x="6111433" y="3347317"/>
            <a:ext cx="5602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3F45C35-50EC-471B-9C68-95696274AA1B}"/>
              </a:ext>
            </a:extLst>
          </p:cNvPr>
          <p:cNvCxnSpPr/>
          <p:nvPr/>
        </p:nvCxnSpPr>
        <p:spPr>
          <a:xfrm>
            <a:off x="6111433" y="4852025"/>
            <a:ext cx="560214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Freeform 69">
            <a:extLst>
              <a:ext uri="{FF2B5EF4-FFF2-40B4-BE49-F238E27FC236}">
                <a16:creationId xmlns:a16="http://schemas.microsoft.com/office/drawing/2014/main" id="{047BDA17-965D-41F8-8DCD-290EC2E035CC}"/>
              </a:ext>
            </a:extLst>
          </p:cNvPr>
          <p:cNvSpPr>
            <a:spLocks noEditPoints="1"/>
          </p:cNvSpPr>
          <p:nvPr/>
        </p:nvSpPr>
        <p:spPr bwMode="auto">
          <a:xfrm>
            <a:off x="6279201" y="3929366"/>
            <a:ext cx="339132" cy="340611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861E563-6D58-4A0C-84F1-54A51D29E766}"/>
              </a:ext>
            </a:extLst>
          </p:cNvPr>
          <p:cNvGrpSpPr/>
          <p:nvPr/>
        </p:nvGrpSpPr>
        <p:grpSpPr>
          <a:xfrm>
            <a:off x="6274448" y="2435234"/>
            <a:ext cx="348638" cy="319457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5" name="Freeform 228">
              <a:extLst>
                <a:ext uri="{FF2B5EF4-FFF2-40B4-BE49-F238E27FC236}">
                  <a16:creationId xmlns:a16="http://schemas.microsoft.com/office/drawing/2014/main" id="{24AB8BC0-26C6-4BF5-AC94-9CEDB1F0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229">
              <a:extLst>
                <a:ext uri="{FF2B5EF4-FFF2-40B4-BE49-F238E27FC236}">
                  <a16:creationId xmlns:a16="http://schemas.microsoft.com/office/drawing/2014/main" id="{9703CC05-37B8-4784-82EC-03EE9E602C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230">
              <a:extLst>
                <a:ext uri="{FF2B5EF4-FFF2-40B4-BE49-F238E27FC236}">
                  <a16:creationId xmlns:a16="http://schemas.microsoft.com/office/drawing/2014/main" id="{0D8053D8-91A2-4987-B49F-853578D62D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67FAFA4-FA2F-44B7-A9AF-1F863852DEC2}"/>
              </a:ext>
            </a:extLst>
          </p:cNvPr>
          <p:cNvGrpSpPr/>
          <p:nvPr/>
        </p:nvGrpSpPr>
        <p:grpSpPr>
          <a:xfrm>
            <a:off x="6278720" y="5433583"/>
            <a:ext cx="340094" cy="341594"/>
            <a:chOff x="8440738" y="3259138"/>
            <a:chExt cx="360362" cy="361951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C9CB8D91-5258-4E28-A2C9-74BFEC87B0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0738" y="3319463"/>
              <a:ext cx="269875" cy="136525"/>
            </a:xfrm>
            <a:custGeom>
              <a:avLst/>
              <a:gdLst>
                <a:gd name="T0" fmla="*/ 72 w 72"/>
                <a:gd name="T1" fmla="*/ 20 h 36"/>
                <a:gd name="T2" fmla="*/ 72 w 72"/>
                <a:gd name="T3" fmla="*/ 0 h 36"/>
                <a:gd name="T4" fmla="*/ 0 w 72"/>
                <a:gd name="T5" fmla="*/ 0 h 36"/>
                <a:gd name="T6" fmla="*/ 0 w 72"/>
                <a:gd name="T7" fmla="*/ 26 h 36"/>
                <a:gd name="T8" fmla="*/ 10 w 72"/>
                <a:gd name="T9" fmla="*/ 36 h 36"/>
                <a:gd name="T10" fmla="*/ 56 w 72"/>
                <a:gd name="T11" fmla="*/ 36 h 36"/>
                <a:gd name="T12" fmla="*/ 72 w 72"/>
                <a:gd name="T13" fmla="*/ 20 h 36"/>
                <a:gd name="T14" fmla="*/ 26 w 72"/>
                <a:gd name="T15" fmla="*/ 16 h 36"/>
                <a:gd name="T16" fmla="*/ 14 w 72"/>
                <a:gd name="T17" fmla="*/ 16 h 36"/>
                <a:gd name="T18" fmla="*/ 12 w 72"/>
                <a:gd name="T19" fmla="*/ 14 h 36"/>
                <a:gd name="T20" fmla="*/ 14 w 72"/>
                <a:gd name="T21" fmla="*/ 12 h 36"/>
                <a:gd name="T22" fmla="*/ 26 w 72"/>
                <a:gd name="T23" fmla="*/ 12 h 36"/>
                <a:gd name="T24" fmla="*/ 28 w 72"/>
                <a:gd name="T25" fmla="*/ 14 h 36"/>
                <a:gd name="T26" fmla="*/ 26 w 72"/>
                <a:gd name="T27" fmla="*/ 16 h 36"/>
                <a:gd name="T28" fmla="*/ 34 w 72"/>
                <a:gd name="T29" fmla="*/ 8 h 36"/>
                <a:gd name="T30" fmla="*/ 14 w 72"/>
                <a:gd name="T31" fmla="*/ 8 h 36"/>
                <a:gd name="T32" fmla="*/ 12 w 72"/>
                <a:gd name="T33" fmla="*/ 6 h 36"/>
                <a:gd name="T34" fmla="*/ 14 w 72"/>
                <a:gd name="T35" fmla="*/ 4 h 36"/>
                <a:gd name="T36" fmla="*/ 34 w 72"/>
                <a:gd name="T37" fmla="*/ 4 h 36"/>
                <a:gd name="T38" fmla="*/ 36 w 72"/>
                <a:gd name="T39" fmla="*/ 6 h 36"/>
                <a:gd name="T40" fmla="*/ 34 w 72"/>
                <a:gd name="T41" fmla="*/ 8 h 36"/>
                <a:gd name="T42" fmla="*/ 52 w 72"/>
                <a:gd name="T43" fmla="*/ 6 h 36"/>
                <a:gd name="T44" fmla="*/ 54 w 72"/>
                <a:gd name="T45" fmla="*/ 4 h 36"/>
                <a:gd name="T46" fmla="*/ 62 w 72"/>
                <a:gd name="T47" fmla="*/ 4 h 36"/>
                <a:gd name="T48" fmla="*/ 64 w 72"/>
                <a:gd name="T49" fmla="*/ 6 h 36"/>
                <a:gd name="T50" fmla="*/ 62 w 72"/>
                <a:gd name="T51" fmla="*/ 8 h 36"/>
                <a:gd name="T52" fmla="*/ 54 w 72"/>
                <a:gd name="T53" fmla="*/ 8 h 36"/>
                <a:gd name="T54" fmla="*/ 52 w 72"/>
                <a:gd name="T5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36">
                  <a:moveTo>
                    <a:pt x="72" y="2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4" y="36"/>
                    <a:pt x="10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7" y="28"/>
                    <a:pt x="64" y="21"/>
                    <a:pt x="72" y="20"/>
                  </a:cubicBezTo>
                  <a:close/>
                  <a:moveTo>
                    <a:pt x="26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2" y="15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3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3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5"/>
                    <a:pt x="36" y="6"/>
                  </a:cubicBezTo>
                  <a:cubicBezTo>
                    <a:pt x="36" y="7"/>
                    <a:pt x="35" y="8"/>
                    <a:pt x="34" y="8"/>
                  </a:cubicBezTo>
                  <a:close/>
                  <a:moveTo>
                    <a:pt x="52" y="6"/>
                  </a:moveTo>
                  <a:cubicBezTo>
                    <a:pt x="52" y="5"/>
                    <a:pt x="53" y="4"/>
                    <a:pt x="54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5"/>
                    <a:pt x="64" y="6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2" y="7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5E27DE1A-B077-436B-9A92-FFF137AB3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3259138"/>
              <a:ext cx="269875" cy="46038"/>
            </a:xfrm>
            <a:custGeom>
              <a:avLst/>
              <a:gdLst>
                <a:gd name="T0" fmla="*/ 72 w 72"/>
                <a:gd name="T1" fmla="*/ 10 h 12"/>
                <a:gd name="T2" fmla="*/ 62 w 72"/>
                <a:gd name="T3" fmla="*/ 0 h 12"/>
                <a:gd name="T4" fmla="*/ 10 w 72"/>
                <a:gd name="T5" fmla="*/ 0 h 12"/>
                <a:gd name="T6" fmla="*/ 0 w 72"/>
                <a:gd name="T7" fmla="*/ 10 h 12"/>
                <a:gd name="T8" fmla="*/ 0 w 72"/>
                <a:gd name="T9" fmla="*/ 12 h 12"/>
                <a:gd name="T10" fmla="*/ 72 w 72"/>
                <a:gd name="T11" fmla="*/ 12 h 12"/>
                <a:gd name="T12" fmla="*/ 72 w 72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72" y="10"/>
                  </a:moveTo>
                  <a:cubicBezTo>
                    <a:pt x="72" y="4"/>
                    <a:pt x="68" y="0"/>
                    <a:pt x="6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2" y="12"/>
                    <a:pt x="72" y="12"/>
                    <a:pt x="72" y="12"/>
                  </a:cubicBezTo>
                  <a:lnTo>
                    <a:pt x="7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A39ED430-26E3-4BC6-97D2-1B1FB5A573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6000" y="3409951"/>
              <a:ext cx="165100" cy="211138"/>
            </a:xfrm>
            <a:custGeom>
              <a:avLst/>
              <a:gdLst>
                <a:gd name="T0" fmla="*/ 42 w 44"/>
                <a:gd name="T1" fmla="*/ 20 h 56"/>
                <a:gd name="T2" fmla="*/ 36 w 44"/>
                <a:gd name="T3" fmla="*/ 20 h 56"/>
                <a:gd name="T4" fmla="*/ 36 w 44"/>
                <a:gd name="T5" fmla="*/ 14 h 56"/>
                <a:gd name="T6" fmla="*/ 22 w 44"/>
                <a:gd name="T7" fmla="*/ 0 h 56"/>
                <a:gd name="T8" fmla="*/ 8 w 44"/>
                <a:gd name="T9" fmla="*/ 14 h 56"/>
                <a:gd name="T10" fmla="*/ 8 w 44"/>
                <a:gd name="T11" fmla="*/ 20 h 56"/>
                <a:gd name="T12" fmla="*/ 2 w 44"/>
                <a:gd name="T13" fmla="*/ 20 h 56"/>
                <a:gd name="T14" fmla="*/ 0 w 44"/>
                <a:gd name="T15" fmla="*/ 22 h 56"/>
                <a:gd name="T16" fmla="*/ 0 w 44"/>
                <a:gd name="T17" fmla="*/ 54 h 56"/>
                <a:gd name="T18" fmla="*/ 2 w 44"/>
                <a:gd name="T19" fmla="*/ 56 h 56"/>
                <a:gd name="T20" fmla="*/ 42 w 44"/>
                <a:gd name="T21" fmla="*/ 56 h 56"/>
                <a:gd name="T22" fmla="*/ 44 w 44"/>
                <a:gd name="T23" fmla="*/ 54 h 56"/>
                <a:gd name="T24" fmla="*/ 44 w 44"/>
                <a:gd name="T25" fmla="*/ 22 h 56"/>
                <a:gd name="T26" fmla="*/ 42 w 44"/>
                <a:gd name="T27" fmla="*/ 20 h 56"/>
                <a:gd name="T28" fmla="*/ 24 w 44"/>
                <a:gd name="T29" fmla="*/ 39 h 56"/>
                <a:gd name="T30" fmla="*/ 24 w 44"/>
                <a:gd name="T31" fmla="*/ 40 h 56"/>
                <a:gd name="T32" fmla="*/ 24 w 44"/>
                <a:gd name="T33" fmla="*/ 46 h 56"/>
                <a:gd name="T34" fmla="*/ 22 w 44"/>
                <a:gd name="T35" fmla="*/ 48 h 56"/>
                <a:gd name="T36" fmla="*/ 20 w 44"/>
                <a:gd name="T37" fmla="*/ 46 h 56"/>
                <a:gd name="T38" fmla="*/ 20 w 44"/>
                <a:gd name="T39" fmla="*/ 40 h 56"/>
                <a:gd name="T40" fmla="*/ 20 w 44"/>
                <a:gd name="T41" fmla="*/ 39 h 56"/>
                <a:gd name="T42" fmla="*/ 18 w 44"/>
                <a:gd name="T43" fmla="*/ 36 h 56"/>
                <a:gd name="T44" fmla="*/ 22 w 44"/>
                <a:gd name="T45" fmla="*/ 32 h 56"/>
                <a:gd name="T46" fmla="*/ 26 w 44"/>
                <a:gd name="T47" fmla="*/ 36 h 56"/>
                <a:gd name="T48" fmla="*/ 24 w 44"/>
                <a:gd name="T49" fmla="*/ 39 h 56"/>
                <a:gd name="T50" fmla="*/ 32 w 44"/>
                <a:gd name="T51" fmla="*/ 20 h 56"/>
                <a:gd name="T52" fmla="*/ 12 w 44"/>
                <a:gd name="T53" fmla="*/ 20 h 56"/>
                <a:gd name="T54" fmla="*/ 12 w 44"/>
                <a:gd name="T55" fmla="*/ 14 h 56"/>
                <a:gd name="T56" fmla="*/ 22 w 44"/>
                <a:gd name="T57" fmla="*/ 4 h 56"/>
                <a:gd name="T58" fmla="*/ 32 w 44"/>
                <a:gd name="T59" fmla="*/ 14 h 56"/>
                <a:gd name="T60" fmla="*/ 32 w 44"/>
                <a:gd name="T61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56">
                  <a:moveTo>
                    <a:pt x="42" y="20"/>
                  </a:moveTo>
                  <a:cubicBezTo>
                    <a:pt x="36" y="20"/>
                    <a:pt x="36" y="20"/>
                    <a:pt x="36" y="2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6"/>
                    <a:pt x="30" y="0"/>
                    <a:pt x="22" y="0"/>
                  </a:cubicBezTo>
                  <a:cubicBezTo>
                    <a:pt x="14" y="0"/>
                    <a:pt x="8" y="6"/>
                    <a:pt x="8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lose/>
                  <a:moveTo>
                    <a:pt x="24" y="39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7"/>
                    <a:pt x="23" y="48"/>
                    <a:pt x="22" y="48"/>
                  </a:cubicBezTo>
                  <a:cubicBezTo>
                    <a:pt x="21" y="48"/>
                    <a:pt x="20" y="47"/>
                    <a:pt x="20" y="46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9" y="39"/>
                    <a:pt x="18" y="38"/>
                    <a:pt x="18" y="36"/>
                  </a:cubicBezTo>
                  <a:cubicBezTo>
                    <a:pt x="18" y="34"/>
                    <a:pt x="20" y="32"/>
                    <a:pt x="22" y="32"/>
                  </a:cubicBezTo>
                  <a:cubicBezTo>
                    <a:pt x="24" y="32"/>
                    <a:pt x="26" y="34"/>
                    <a:pt x="26" y="36"/>
                  </a:cubicBezTo>
                  <a:cubicBezTo>
                    <a:pt x="26" y="38"/>
                    <a:pt x="25" y="39"/>
                    <a:pt x="24" y="39"/>
                  </a:cubicBezTo>
                  <a:close/>
                  <a:moveTo>
                    <a:pt x="3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9"/>
                    <a:pt x="16" y="4"/>
                    <a:pt x="22" y="4"/>
                  </a:cubicBezTo>
                  <a:cubicBezTo>
                    <a:pt x="28" y="4"/>
                    <a:pt x="32" y="8"/>
                    <a:pt x="32" y="14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7312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9055881-0987-4E8D-9868-57D3568DCC2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23101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" name="Picture 7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104B38CE-3B31-42F4-9B29-145C3B5068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12192000" cy="5243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2EB6E2-C9EB-45B8-BED6-A375365933E9}"/>
              </a:ext>
            </a:extLst>
          </p:cNvPr>
          <p:cNvSpPr/>
          <p:nvPr/>
        </p:nvSpPr>
        <p:spPr>
          <a:xfrm>
            <a:off x="0" y="0"/>
            <a:ext cx="12192000" cy="52578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671BDED-9331-4977-AE2A-348200944040}"/>
              </a:ext>
            </a:extLst>
          </p:cNvPr>
          <p:cNvSpPr txBox="1">
            <a:spLocks/>
          </p:cNvSpPr>
          <p:nvPr/>
        </p:nvSpPr>
        <p:spPr>
          <a:xfrm>
            <a:off x="6243800" y="1939450"/>
            <a:ext cx="5452900" cy="2528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</a:p>
          <a:p>
            <a:pPr algn="r"/>
            <a:r>
              <a:rPr lang="en-US" sz="9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AAF079-DF5B-4FC9-804F-C0C32BD9014C}"/>
              </a:ext>
            </a:extLst>
          </p:cNvPr>
          <p:cNvSpPr/>
          <p:nvPr/>
        </p:nvSpPr>
        <p:spPr>
          <a:xfrm>
            <a:off x="9088438" y="4918550"/>
            <a:ext cx="2608262" cy="664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E6A74-1B59-4D0E-B47D-1DF00C2C3E8A}"/>
              </a:ext>
            </a:extLst>
          </p:cNvPr>
          <p:cNvGrpSpPr/>
          <p:nvPr/>
        </p:nvGrpSpPr>
        <p:grpSpPr>
          <a:xfrm>
            <a:off x="9810642" y="5084244"/>
            <a:ext cx="1163855" cy="332932"/>
            <a:chOff x="4103688" y="-2378075"/>
            <a:chExt cx="1309687" cy="374650"/>
          </a:xfrm>
          <a:solidFill>
            <a:schemeClr val="bg1"/>
          </a:solidFill>
        </p:grpSpPr>
        <p:sp>
          <p:nvSpPr>
            <p:cNvPr id="9" name="Freeform 254">
              <a:extLst>
                <a:ext uri="{FF2B5EF4-FFF2-40B4-BE49-F238E27FC236}">
                  <a16:creationId xmlns:a16="http://schemas.microsoft.com/office/drawing/2014/main" id="{676F5526-EC82-41B4-B017-0E2825490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255">
              <a:extLst>
                <a:ext uri="{FF2B5EF4-FFF2-40B4-BE49-F238E27FC236}">
                  <a16:creationId xmlns:a16="http://schemas.microsoft.com/office/drawing/2014/main" id="{030FBBA7-9239-46AD-B0BD-D8EC4831A0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256">
              <a:extLst>
                <a:ext uri="{FF2B5EF4-FFF2-40B4-BE49-F238E27FC236}">
                  <a16:creationId xmlns:a16="http://schemas.microsoft.com/office/drawing/2014/main" id="{28F9E72E-230D-4A24-8E41-86B16C945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257">
              <a:extLst>
                <a:ext uri="{FF2B5EF4-FFF2-40B4-BE49-F238E27FC236}">
                  <a16:creationId xmlns:a16="http://schemas.microsoft.com/office/drawing/2014/main" id="{EE1C57ED-5BE1-41EA-8B6E-F2ED65FAA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258">
              <a:extLst>
                <a:ext uri="{FF2B5EF4-FFF2-40B4-BE49-F238E27FC236}">
                  <a16:creationId xmlns:a16="http://schemas.microsoft.com/office/drawing/2014/main" id="{6717054F-334A-4A7F-990B-DD974958A4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259">
              <a:extLst>
                <a:ext uri="{FF2B5EF4-FFF2-40B4-BE49-F238E27FC236}">
                  <a16:creationId xmlns:a16="http://schemas.microsoft.com/office/drawing/2014/main" id="{D3115C28-4CC5-41A4-B21E-EE747F7222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260">
              <a:extLst>
                <a:ext uri="{FF2B5EF4-FFF2-40B4-BE49-F238E27FC236}">
                  <a16:creationId xmlns:a16="http://schemas.microsoft.com/office/drawing/2014/main" id="{4513F086-BC73-45B2-8AFC-1C8EEF819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261">
              <a:extLst>
                <a:ext uri="{FF2B5EF4-FFF2-40B4-BE49-F238E27FC236}">
                  <a16:creationId xmlns:a16="http://schemas.microsoft.com/office/drawing/2014/main" id="{7C33F47C-0830-4ECB-88EA-1138B1E61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262">
              <a:extLst>
                <a:ext uri="{FF2B5EF4-FFF2-40B4-BE49-F238E27FC236}">
                  <a16:creationId xmlns:a16="http://schemas.microsoft.com/office/drawing/2014/main" id="{534F8019-6EE2-4FBE-B3E1-EAC0D085E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5493078-AB9E-47CD-A70C-71AF5975AB8A}"/>
              </a:ext>
            </a:extLst>
          </p:cNvPr>
          <p:cNvGrpSpPr/>
          <p:nvPr/>
        </p:nvGrpSpPr>
        <p:grpSpPr>
          <a:xfrm>
            <a:off x="372640" y="607083"/>
            <a:ext cx="3931651" cy="5948634"/>
            <a:chOff x="4479926" y="454683"/>
            <a:chExt cx="3931651" cy="59486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994B8A3-B162-45D0-A2B6-ADB00C78166E}"/>
                </a:ext>
              </a:extLst>
            </p:cNvPr>
            <p:cNvGrpSpPr/>
            <p:nvPr/>
          </p:nvGrpSpPr>
          <p:grpSpPr>
            <a:xfrm>
              <a:off x="5220361" y="638174"/>
              <a:ext cx="2561481" cy="5429250"/>
              <a:chOff x="5220361" y="638174"/>
              <a:chExt cx="2561481" cy="542925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CFA2C3C-2F58-4301-B201-D60F8B29B5E4}"/>
                  </a:ext>
                </a:extLst>
              </p:cNvPr>
              <p:cNvGrpSpPr/>
              <p:nvPr/>
            </p:nvGrpSpPr>
            <p:grpSpPr>
              <a:xfrm>
                <a:off x="5220361" y="638174"/>
                <a:ext cx="2561481" cy="5429250"/>
                <a:chOff x="5220361" y="638174"/>
                <a:chExt cx="2561481" cy="542925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CFC51710-D6F9-43C2-A01D-C95058B3C9F4}"/>
                    </a:ext>
                  </a:extLst>
                </p:cNvPr>
                <p:cNvSpPr/>
                <p:nvPr/>
              </p:nvSpPr>
              <p:spPr>
                <a:xfrm>
                  <a:off x="5220361" y="638174"/>
                  <a:ext cx="2561481" cy="5429250"/>
                </a:xfrm>
                <a:prstGeom prst="roundRect">
                  <a:avLst>
                    <a:gd name="adj" fmla="val 7098"/>
                  </a:avLst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8C53D25-E8B1-40C3-9E21-D2D805101AE5}"/>
                    </a:ext>
                  </a:extLst>
                </p:cNvPr>
                <p:cNvSpPr/>
                <p:nvPr/>
              </p:nvSpPr>
              <p:spPr>
                <a:xfrm>
                  <a:off x="5220361" y="661507"/>
                  <a:ext cx="2561481" cy="5405917"/>
                </a:xfrm>
                <a:custGeom>
                  <a:avLst/>
                  <a:gdLst>
                    <a:gd name="connsiteX0" fmla="*/ 2463852 w 2561481"/>
                    <a:gd name="connsiteY0" fmla="*/ 0 h 5405917"/>
                    <a:gd name="connsiteX1" fmla="*/ 2508229 w 2561481"/>
                    <a:gd name="connsiteY1" fmla="*/ 29919 h 5405917"/>
                    <a:gd name="connsiteX2" fmla="*/ 2561481 w 2561481"/>
                    <a:gd name="connsiteY2" fmla="*/ 158481 h 5405917"/>
                    <a:gd name="connsiteX3" fmla="*/ 2561481 w 2561481"/>
                    <a:gd name="connsiteY3" fmla="*/ 5224103 h 5405917"/>
                    <a:gd name="connsiteX4" fmla="*/ 2379667 w 2561481"/>
                    <a:gd name="connsiteY4" fmla="*/ 5405917 h 5405917"/>
                    <a:gd name="connsiteX5" fmla="*/ 181814 w 2561481"/>
                    <a:gd name="connsiteY5" fmla="*/ 5405917 h 5405917"/>
                    <a:gd name="connsiteX6" fmla="*/ 0 w 2561481"/>
                    <a:gd name="connsiteY6" fmla="*/ 5224103 h 5405917"/>
                    <a:gd name="connsiteX7" fmla="*/ 0 w 2561481"/>
                    <a:gd name="connsiteY7" fmla="*/ 5219587 h 5405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61481" h="5405917">
                      <a:moveTo>
                        <a:pt x="2463852" y="0"/>
                      </a:moveTo>
                      <a:lnTo>
                        <a:pt x="2508229" y="29919"/>
                      </a:lnTo>
                      <a:cubicBezTo>
                        <a:pt x="2541131" y="62821"/>
                        <a:pt x="2561481" y="108275"/>
                        <a:pt x="2561481" y="158481"/>
                      </a:cubicBezTo>
                      <a:lnTo>
                        <a:pt x="2561481" y="5224103"/>
                      </a:lnTo>
                      <a:cubicBezTo>
                        <a:pt x="2561481" y="5324516"/>
                        <a:pt x="2480080" y="5405917"/>
                        <a:pt x="2379667" y="5405917"/>
                      </a:cubicBezTo>
                      <a:lnTo>
                        <a:pt x="181814" y="5405917"/>
                      </a:lnTo>
                      <a:cubicBezTo>
                        <a:pt x="81401" y="5405917"/>
                        <a:pt x="0" y="5324516"/>
                        <a:pt x="0" y="5224103"/>
                      </a:cubicBezTo>
                      <a:lnTo>
                        <a:pt x="0" y="5219587"/>
                      </a:lnTo>
                      <a:close/>
                    </a:path>
                  </a:pathLst>
                </a:cu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DC4BD1-C8AE-4E0C-ACFC-A97CD7460D9E}"/>
                  </a:ext>
                </a:extLst>
              </p:cNvPr>
              <p:cNvGrpSpPr/>
              <p:nvPr/>
            </p:nvGrpSpPr>
            <p:grpSpPr>
              <a:xfrm>
                <a:off x="6092328" y="2944026"/>
                <a:ext cx="817546" cy="817546"/>
                <a:chOff x="6092328" y="2944026"/>
                <a:chExt cx="817546" cy="81754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D539F80-8B7F-4BBA-869D-68DAA2041425}"/>
                    </a:ext>
                  </a:extLst>
                </p:cNvPr>
                <p:cNvSpPr/>
                <p:nvPr/>
              </p:nvSpPr>
              <p:spPr>
                <a:xfrm>
                  <a:off x="6092328" y="2944026"/>
                  <a:ext cx="817546" cy="817546"/>
                </a:xfrm>
                <a:prstGeom prst="ellipse">
                  <a:avLst/>
                </a:prstGeom>
                <a:solidFill>
                  <a:srgbClr val="EBECF9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4757B8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F70BA04-4B28-4BDD-B26C-4A0D9A31A0B8}"/>
                    </a:ext>
                  </a:extLst>
                </p:cNvPr>
                <p:cNvGrpSpPr/>
                <p:nvPr/>
              </p:nvGrpSpPr>
              <p:grpSpPr>
                <a:xfrm>
                  <a:off x="6287329" y="3138086"/>
                  <a:ext cx="427544" cy="429427"/>
                  <a:chOff x="3397251" y="1787525"/>
                  <a:chExt cx="360363" cy="361950"/>
                </a:xfr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effectLst>
                  <a:outerShdw dist="12700" dir="2700000" algn="tl" rotWithShape="0">
                    <a:srgbClr val="4757B8">
                      <a:alpha val="20000"/>
                    </a:srgbClr>
                  </a:outerShdw>
                </a:effectLst>
              </p:grpSpPr>
              <p:sp>
                <p:nvSpPr>
                  <p:cNvPr id="25" name="Freeform 13">
                    <a:extLst>
                      <a:ext uri="{FF2B5EF4-FFF2-40B4-BE49-F238E27FC236}">
                        <a16:creationId xmlns:a16="http://schemas.microsoft.com/office/drawing/2014/main" id="{427DA743-52E7-4CA8-BAE5-4360AB596A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33600"/>
                    <a:ext cx="360363" cy="15875"/>
                  </a:xfrm>
                  <a:custGeom>
                    <a:avLst/>
                    <a:gdLst>
                      <a:gd name="T0" fmla="*/ 94 w 96"/>
                      <a:gd name="T1" fmla="*/ 0 h 4"/>
                      <a:gd name="T2" fmla="*/ 2 w 96"/>
                      <a:gd name="T3" fmla="*/ 0 h 4"/>
                      <a:gd name="T4" fmla="*/ 0 w 96"/>
                      <a:gd name="T5" fmla="*/ 2 h 4"/>
                      <a:gd name="T6" fmla="*/ 2 w 96"/>
                      <a:gd name="T7" fmla="*/ 4 h 4"/>
                      <a:gd name="T8" fmla="*/ 94 w 96"/>
                      <a:gd name="T9" fmla="*/ 4 h 4"/>
                      <a:gd name="T10" fmla="*/ 96 w 96"/>
                      <a:gd name="T11" fmla="*/ 2 h 4"/>
                      <a:gd name="T12" fmla="*/ 94 w 96"/>
                      <a:gd name="T13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94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6" name="Freeform 14">
                    <a:extLst>
                      <a:ext uri="{FF2B5EF4-FFF2-40B4-BE49-F238E27FC236}">
                        <a16:creationId xmlns:a16="http://schemas.microsoft.com/office/drawing/2014/main" id="{9B112819-7314-4950-9832-C3DF32AC96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2103438"/>
                    <a:ext cx="360363" cy="15875"/>
                  </a:xfrm>
                  <a:custGeom>
                    <a:avLst/>
                    <a:gdLst>
                      <a:gd name="T0" fmla="*/ 2 w 96"/>
                      <a:gd name="T1" fmla="*/ 4 h 4"/>
                      <a:gd name="T2" fmla="*/ 94 w 96"/>
                      <a:gd name="T3" fmla="*/ 4 h 4"/>
                      <a:gd name="T4" fmla="*/ 96 w 96"/>
                      <a:gd name="T5" fmla="*/ 2 h 4"/>
                      <a:gd name="T6" fmla="*/ 94 w 96"/>
                      <a:gd name="T7" fmla="*/ 0 h 4"/>
                      <a:gd name="T8" fmla="*/ 2 w 96"/>
                      <a:gd name="T9" fmla="*/ 0 h 4"/>
                      <a:gd name="T10" fmla="*/ 0 w 96"/>
                      <a:gd name="T11" fmla="*/ 2 h 4"/>
                      <a:gd name="T12" fmla="*/ 2 w 96"/>
                      <a:gd name="T13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6" h="4">
                        <a:moveTo>
                          <a:pt x="2" y="4"/>
                        </a:moveTo>
                        <a:cubicBezTo>
                          <a:pt x="94" y="4"/>
                          <a:pt x="94" y="4"/>
                          <a:pt x="94" y="4"/>
                        </a:cubicBezTo>
                        <a:cubicBezTo>
                          <a:pt x="95" y="4"/>
                          <a:pt x="96" y="3"/>
                          <a:pt x="96" y="2"/>
                        </a:cubicBezTo>
                        <a:cubicBezTo>
                          <a:pt x="96" y="1"/>
                          <a:pt x="95" y="0"/>
                          <a:pt x="94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7" name="Freeform 15">
                    <a:extLst>
                      <a:ext uri="{FF2B5EF4-FFF2-40B4-BE49-F238E27FC236}">
                        <a16:creationId xmlns:a16="http://schemas.microsoft.com/office/drawing/2014/main" id="{DDEF230D-EF3B-4484-8336-5E47D7A081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13126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8" name="Freeform 16">
                    <a:extLst>
                      <a:ext uri="{FF2B5EF4-FFF2-40B4-BE49-F238E27FC236}">
                        <a16:creationId xmlns:a16="http://schemas.microsoft.com/office/drawing/2014/main" id="{F912A588-3D10-4822-A412-93F1A85C42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3218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29" name="Freeform 17">
                    <a:extLst>
                      <a:ext uri="{FF2B5EF4-FFF2-40B4-BE49-F238E27FC236}">
                        <a16:creationId xmlns:a16="http://schemas.microsoft.com/office/drawing/2014/main" id="{37B03CE5-B0C0-4F98-ACD4-C71709F3C2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52838" y="1954213"/>
                    <a:ext cx="90488" cy="134938"/>
                  </a:xfrm>
                  <a:custGeom>
                    <a:avLst/>
                    <a:gdLst>
                      <a:gd name="T0" fmla="*/ 22 w 24"/>
                      <a:gd name="T1" fmla="*/ 4 h 36"/>
                      <a:gd name="T2" fmla="*/ 24 w 24"/>
                      <a:gd name="T3" fmla="*/ 2 h 36"/>
                      <a:gd name="T4" fmla="*/ 22 w 24"/>
                      <a:gd name="T5" fmla="*/ 0 h 36"/>
                      <a:gd name="T6" fmla="*/ 2 w 24"/>
                      <a:gd name="T7" fmla="*/ 0 h 36"/>
                      <a:gd name="T8" fmla="*/ 0 w 24"/>
                      <a:gd name="T9" fmla="*/ 2 h 36"/>
                      <a:gd name="T10" fmla="*/ 2 w 24"/>
                      <a:gd name="T11" fmla="*/ 4 h 36"/>
                      <a:gd name="T12" fmla="*/ 4 w 24"/>
                      <a:gd name="T13" fmla="*/ 4 h 36"/>
                      <a:gd name="T14" fmla="*/ 4 w 24"/>
                      <a:gd name="T15" fmla="*/ 32 h 36"/>
                      <a:gd name="T16" fmla="*/ 2 w 24"/>
                      <a:gd name="T17" fmla="*/ 32 h 36"/>
                      <a:gd name="T18" fmla="*/ 0 w 24"/>
                      <a:gd name="T19" fmla="*/ 34 h 36"/>
                      <a:gd name="T20" fmla="*/ 2 w 24"/>
                      <a:gd name="T21" fmla="*/ 36 h 36"/>
                      <a:gd name="T22" fmla="*/ 4 w 24"/>
                      <a:gd name="T23" fmla="*/ 36 h 36"/>
                      <a:gd name="T24" fmla="*/ 20 w 24"/>
                      <a:gd name="T25" fmla="*/ 36 h 36"/>
                      <a:gd name="T26" fmla="*/ 22 w 24"/>
                      <a:gd name="T27" fmla="*/ 36 h 36"/>
                      <a:gd name="T28" fmla="*/ 24 w 24"/>
                      <a:gd name="T29" fmla="*/ 34 h 36"/>
                      <a:gd name="T30" fmla="*/ 22 w 24"/>
                      <a:gd name="T31" fmla="*/ 32 h 36"/>
                      <a:gd name="T32" fmla="*/ 20 w 24"/>
                      <a:gd name="T33" fmla="*/ 32 h 36"/>
                      <a:gd name="T34" fmla="*/ 20 w 24"/>
                      <a:gd name="T35" fmla="*/ 4 h 36"/>
                      <a:gd name="T36" fmla="*/ 22 w 24"/>
                      <a:gd name="T37" fmla="*/ 4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24" h="36">
                        <a:moveTo>
                          <a:pt x="22" y="4"/>
                        </a:moveTo>
                        <a:cubicBezTo>
                          <a:pt x="23" y="4"/>
                          <a:pt x="24" y="3"/>
                          <a:pt x="24" y="2"/>
                        </a:cubicBezTo>
                        <a:cubicBezTo>
                          <a:pt x="24" y="1"/>
                          <a:pt x="23" y="0"/>
                          <a:pt x="2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3"/>
                          <a:pt x="1" y="4"/>
                          <a:pt x="2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32"/>
                          <a:pt x="4" y="32"/>
                          <a:pt x="4" y="32"/>
                        </a:cubicBezTo>
                        <a:cubicBezTo>
                          <a:pt x="2" y="32"/>
                          <a:pt x="2" y="32"/>
                          <a:pt x="2" y="32"/>
                        </a:cubicBezTo>
                        <a:cubicBezTo>
                          <a:pt x="1" y="32"/>
                          <a:pt x="0" y="33"/>
                          <a:pt x="0" y="34"/>
                        </a:cubicBezTo>
                        <a:cubicBezTo>
                          <a:pt x="0" y="35"/>
                          <a:pt x="1" y="36"/>
                          <a:pt x="2" y="36"/>
                        </a:cubicBezTo>
                        <a:cubicBezTo>
                          <a:pt x="4" y="36"/>
                          <a:pt x="4" y="36"/>
                          <a:pt x="4" y="36"/>
                        </a:cubicBezTo>
                        <a:cubicBezTo>
                          <a:pt x="20" y="36"/>
                          <a:pt x="20" y="36"/>
                          <a:pt x="20" y="36"/>
                        </a:cubicBezTo>
                        <a:cubicBezTo>
                          <a:pt x="22" y="36"/>
                          <a:pt x="22" y="36"/>
                          <a:pt x="22" y="36"/>
                        </a:cubicBezTo>
                        <a:cubicBezTo>
                          <a:pt x="23" y="36"/>
                          <a:pt x="24" y="35"/>
                          <a:pt x="24" y="34"/>
                        </a:cubicBezTo>
                        <a:cubicBezTo>
                          <a:pt x="24" y="33"/>
                          <a:pt x="23" y="32"/>
                          <a:pt x="22" y="32"/>
                        </a:cubicBezTo>
                        <a:cubicBezTo>
                          <a:pt x="20" y="32"/>
                          <a:pt x="20" y="32"/>
                          <a:pt x="20" y="32"/>
                        </a:cubicBezTo>
                        <a:cubicBezTo>
                          <a:pt x="20" y="4"/>
                          <a:pt x="20" y="4"/>
                          <a:pt x="20" y="4"/>
                        </a:cubicBezTo>
                        <a:lnTo>
                          <a:pt x="22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  <p:sp>
                <p:nvSpPr>
                  <p:cNvPr id="30" name="Freeform 18">
                    <a:extLst>
                      <a:ext uri="{FF2B5EF4-FFF2-40B4-BE49-F238E27FC236}">
                        <a16:creationId xmlns:a16="http://schemas.microsoft.com/office/drawing/2014/main" id="{D4B45732-27D7-49F8-B314-9137A5E483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7251" y="1787525"/>
                    <a:ext cx="360363" cy="150813"/>
                  </a:xfrm>
                  <a:custGeom>
                    <a:avLst/>
                    <a:gdLst>
                      <a:gd name="T0" fmla="*/ 2 w 96"/>
                      <a:gd name="T1" fmla="*/ 40 h 40"/>
                      <a:gd name="T2" fmla="*/ 94 w 96"/>
                      <a:gd name="T3" fmla="*/ 40 h 40"/>
                      <a:gd name="T4" fmla="*/ 96 w 96"/>
                      <a:gd name="T5" fmla="*/ 39 h 40"/>
                      <a:gd name="T6" fmla="*/ 95 w 96"/>
                      <a:gd name="T7" fmla="*/ 36 h 40"/>
                      <a:gd name="T8" fmla="*/ 49 w 96"/>
                      <a:gd name="T9" fmla="*/ 0 h 40"/>
                      <a:gd name="T10" fmla="*/ 47 w 96"/>
                      <a:gd name="T11" fmla="*/ 0 h 40"/>
                      <a:gd name="T12" fmla="*/ 1 w 96"/>
                      <a:gd name="T13" fmla="*/ 36 h 40"/>
                      <a:gd name="T14" fmla="*/ 0 w 96"/>
                      <a:gd name="T15" fmla="*/ 39 h 40"/>
                      <a:gd name="T16" fmla="*/ 2 w 96"/>
                      <a:gd name="T17" fmla="*/ 4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6" h="40">
                        <a:moveTo>
                          <a:pt x="2" y="40"/>
                        </a:moveTo>
                        <a:cubicBezTo>
                          <a:pt x="94" y="40"/>
                          <a:pt x="94" y="40"/>
                          <a:pt x="94" y="40"/>
                        </a:cubicBezTo>
                        <a:cubicBezTo>
                          <a:pt x="95" y="40"/>
                          <a:pt x="96" y="39"/>
                          <a:pt x="96" y="39"/>
                        </a:cubicBezTo>
                        <a:cubicBezTo>
                          <a:pt x="96" y="38"/>
                          <a:pt x="96" y="37"/>
                          <a:pt x="95" y="36"/>
                        </a:cubicBezTo>
                        <a:cubicBezTo>
                          <a:pt x="49" y="0"/>
                          <a:pt x="49" y="0"/>
                          <a:pt x="49" y="0"/>
                        </a:cubicBezTo>
                        <a:cubicBezTo>
                          <a:pt x="49" y="0"/>
                          <a:pt x="48" y="0"/>
                          <a:pt x="47" y="0"/>
                        </a:cubicBezTo>
                        <a:cubicBezTo>
                          <a:pt x="1" y="36"/>
                          <a:pt x="1" y="36"/>
                          <a:pt x="1" y="36"/>
                        </a:cubicBezTo>
                        <a:cubicBezTo>
                          <a:pt x="0" y="37"/>
                          <a:pt x="0" y="38"/>
                          <a:pt x="0" y="39"/>
                        </a:cubicBezTo>
                        <a:cubicBezTo>
                          <a:pt x="0" y="39"/>
                          <a:pt x="1" y="40"/>
                          <a:pt x="2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/>
                  </a:p>
                </p:txBody>
              </p:sp>
            </p:grpSp>
          </p:grp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1CD4EE-959C-4BE7-A9E1-C8FDFEE6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926" y="454683"/>
              <a:ext cx="3931651" cy="594863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BB0D2D-8F23-48F0-8A17-10F5D641DDBC}"/>
              </a:ext>
            </a:extLst>
          </p:cNvPr>
          <p:cNvGrpSpPr/>
          <p:nvPr/>
        </p:nvGrpSpPr>
        <p:grpSpPr>
          <a:xfrm>
            <a:off x="2251521" y="607083"/>
            <a:ext cx="3931651" cy="5948634"/>
            <a:chOff x="8146049" y="607083"/>
            <a:chExt cx="3931651" cy="5948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7A4396-8A76-4ED5-BD1A-D9C3B74E7864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130E7C1-3CAC-4115-BD02-B14B07F45591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Top Corners Rounded 36">
                <a:extLst>
                  <a:ext uri="{FF2B5EF4-FFF2-40B4-BE49-F238E27FC236}">
                    <a16:creationId xmlns:a16="http://schemas.microsoft.com/office/drawing/2014/main" id="{B1B87FAE-7BBB-4844-B7B8-A9228AFB5459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C793D20-3CB5-4C63-B20B-6EE319888746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B3DC902-9FFB-4BCD-8511-1ABAE106E4E1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Freeform 26">
                  <a:extLst>
                    <a:ext uri="{FF2B5EF4-FFF2-40B4-BE49-F238E27FC236}">
                      <a16:creationId xmlns:a16="http://schemas.microsoft.com/office/drawing/2014/main" id="{F4129F7E-E680-4F7D-9BED-47A7EE7C83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7180D7F-E636-421C-A2B0-16E8CD1FE0C5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2157C03-D214-4C9A-B060-E269361808F3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17">
                <a:extLst>
                  <a:ext uri="{FF2B5EF4-FFF2-40B4-BE49-F238E27FC236}">
                    <a16:creationId xmlns:a16="http://schemas.microsoft.com/office/drawing/2014/main" id="{CEB33C07-C9AB-4589-AE54-ABAF70AF63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Isosceles Triangle 41">
                <a:extLst>
                  <a:ext uri="{FF2B5EF4-FFF2-40B4-BE49-F238E27FC236}">
                    <a16:creationId xmlns:a16="http://schemas.microsoft.com/office/drawing/2014/main" id="{DB031705-4D9F-40DC-97B1-DC00D8AD9494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 descr="Logo&#10;&#10;Description automatically generated">
                <a:extLst>
                  <a:ext uri="{FF2B5EF4-FFF2-40B4-BE49-F238E27FC236}">
                    <a16:creationId xmlns:a16="http://schemas.microsoft.com/office/drawing/2014/main" id="{43A264D6-A7F0-4039-9B98-FD4C8727A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43E8B163-2082-48B8-9942-8D6F83FA8E74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7BC158F-8733-4EDD-A1B3-BD407E4EAFF6}"/>
                  </a:ext>
                </a:extLst>
              </p:cNvPr>
              <p:cNvSpPr/>
              <p:nvPr/>
            </p:nvSpPr>
            <p:spPr>
              <a:xfrm>
                <a:off x="7746014" y="2704489"/>
                <a:ext cx="966185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7AE7DB55-8771-4CB9-B615-2DC1D32AD515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C3670436-42FA-499C-8B9E-A999FFB1A514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5" cy="1077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42725F9-3236-4A94-A1EA-CA382291BBF1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3DC787C-A3AD-4D3C-AC8F-0F65796ECC36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F3A7948-0C3C-4904-BE1F-E74A1A37DF1F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F3548B3-198E-4C70-84A5-AAB90A20603B}"/>
                  </a:ext>
                </a:extLst>
              </p:cNvPr>
              <p:cNvSpPr/>
              <p:nvPr/>
            </p:nvSpPr>
            <p:spPr>
              <a:xfrm>
                <a:off x="7928237" y="1025754"/>
                <a:ext cx="1635235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9531E67-3226-4D4B-8DD9-87CE34AA1E6E}"/>
                  </a:ext>
                </a:extLst>
              </p:cNvPr>
              <p:cNvSpPr/>
              <p:nvPr/>
            </p:nvSpPr>
            <p:spPr>
              <a:xfrm>
                <a:off x="8050530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FC7BECD-C9D3-41D8-958F-4FFDBC3FE39D}"/>
                  </a:ext>
                </a:extLst>
              </p:cNvPr>
              <p:cNvSpPr/>
              <p:nvPr/>
            </p:nvSpPr>
            <p:spPr>
              <a:xfrm>
                <a:off x="8323580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488F651-AEB5-4B4E-852C-FBB5C51BD11C}"/>
                  </a:ext>
                </a:extLst>
              </p:cNvPr>
              <p:cNvSpPr/>
              <p:nvPr/>
            </p:nvSpPr>
            <p:spPr>
              <a:xfrm>
                <a:off x="8599805" y="1901572"/>
                <a:ext cx="20981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6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DD3FCEC-3EE2-4A9A-A6A8-658F5237E501}"/>
                  </a:ext>
                </a:extLst>
              </p:cNvPr>
              <p:cNvSpPr/>
              <p:nvPr/>
            </p:nvSpPr>
            <p:spPr>
              <a:xfrm>
                <a:off x="8860155" y="1878490"/>
                <a:ext cx="346606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9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9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88E6CB9-FE8C-433A-8148-BE5E4549ED43}"/>
                  </a:ext>
                </a:extLst>
              </p:cNvPr>
              <p:cNvSpPr/>
              <p:nvPr/>
            </p:nvSpPr>
            <p:spPr>
              <a:xfrm>
                <a:off x="8050530" y="216192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01CBC84-9533-4367-AD3D-EB9C2C58B289}"/>
                  </a:ext>
                </a:extLst>
              </p:cNvPr>
              <p:cNvSpPr/>
              <p:nvPr/>
            </p:nvSpPr>
            <p:spPr>
              <a:xfrm>
                <a:off x="8050530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0AB2878-D221-4F08-A060-73E481C67AAF}"/>
                  </a:ext>
                </a:extLst>
              </p:cNvPr>
              <p:cNvSpPr/>
              <p:nvPr/>
            </p:nvSpPr>
            <p:spPr>
              <a:xfrm>
                <a:off x="9070706" y="216192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1EB79BD-10BF-4A4B-A784-EC45E02F1B09}"/>
                  </a:ext>
                </a:extLst>
              </p:cNvPr>
              <p:cNvSpPr/>
              <p:nvPr/>
            </p:nvSpPr>
            <p:spPr>
              <a:xfrm>
                <a:off x="8917305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0E35817-7F59-41D0-9D30-4F7594BB5D1F}"/>
                  </a:ext>
                </a:extLst>
              </p:cNvPr>
              <p:cNvSpPr/>
              <p:nvPr/>
            </p:nvSpPr>
            <p:spPr>
              <a:xfrm>
                <a:off x="7973830" y="31191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126E4FC-C621-4E53-BAC1-478D522E0166}"/>
                  </a:ext>
                </a:extLst>
              </p:cNvPr>
              <p:cNvSpPr/>
              <p:nvPr/>
            </p:nvSpPr>
            <p:spPr>
              <a:xfrm>
                <a:off x="7897129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E913E3A-FEED-42C2-94ED-6727ECB76A8E}"/>
                  </a:ext>
                </a:extLst>
              </p:cNvPr>
              <p:cNvSpPr/>
              <p:nvPr/>
            </p:nvSpPr>
            <p:spPr>
              <a:xfrm>
                <a:off x="8988243" y="31191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D6E4203-0B61-439F-BD10-94580E15B6AE}"/>
                  </a:ext>
                </a:extLst>
              </p:cNvPr>
              <p:cNvSpPr/>
              <p:nvPr/>
            </p:nvSpPr>
            <p:spPr>
              <a:xfrm>
                <a:off x="8911542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012DB65-F936-4A45-8831-C489F0AB95B1}"/>
                  </a:ext>
                </a:extLst>
              </p:cNvPr>
              <p:cNvSpPr/>
              <p:nvPr/>
            </p:nvSpPr>
            <p:spPr>
              <a:xfrm>
                <a:off x="7973830" y="3550963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3B4EF0C-EF11-411C-AEA5-D8FCE56CBB5D}"/>
                  </a:ext>
                </a:extLst>
              </p:cNvPr>
              <p:cNvSpPr/>
              <p:nvPr/>
            </p:nvSpPr>
            <p:spPr>
              <a:xfrm>
                <a:off x="7897129" y="464961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758E1BC-C120-4DD4-B561-387A7F9F9EC6}"/>
                  </a:ext>
                </a:extLst>
              </p:cNvPr>
              <p:cNvSpPr/>
              <p:nvPr/>
            </p:nvSpPr>
            <p:spPr>
              <a:xfrm>
                <a:off x="789712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1C163EA-D14C-4B04-B206-B8D32DD22949}"/>
                  </a:ext>
                </a:extLst>
              </p:cNvPr>
              <p:cNvSpPr/>
              <p:nvPr/>
            </p:nvSpPr>
            <p:spPr>
              <a:xfrm>
                <a:off x="9059179" y="4649611"/>
                <a:ext cx="482869" cy="923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0DE71B7-E949-4470-92E2-59570C9C50C8}"/>
                  </a:ext>
                </a:extLst>
              </p:cNvPr>
              <p:cNvSpPr/>
              <p:nvPr/>
            </p:nvSpPr>
            <p:spPr>
              <a:xfrm>
                <a:off x="905917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0B314FE-6D66-46F1-A4D3-F17CC1227FA8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80E9FAB-DB2D-4075-AB5D-49E886914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184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469B44F8-00D5-410F-B296-0B9C48F2378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7645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9" name="Picture 98" descr="A picture containing holding&#10;&#10;Description automatically generated">
            <a:extLst>
              <a:ext uri="{FF2B5EF4-FFF2-40B4-BE49-F238E27FC236}">
                <a16:creationId xmlns:a16="http://schemas.microsoft.com/office/drawing/2014/main" id="{BD4F60EB-0EA9-4B07-83E2-EFA69963414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0234" y="0"/>
            <a:ext cx="4225256" cy="6858000"/>
          </a:xfrm>
          <a:custGeom>
            <a:avLst/>
            <a:gdLst>
              <a:gd name="connsiteX0" fmla="*/ 2337966 w 4225256"/>
              <a:gd name="connsiteY0" fmla="*/ 0 h 6858000"/>
              <a:gd name="connsiteX1" fmla="*/ 4225254 w 4225256"/>
              <a:gd name="connsiteY1" fmla="*/ 0 h 6858000"/>
              <a:gd name="connsiteX2" fmla="*/ 4225256 w 4225256"/>
              <a:gd name="connsiteY2" fmla="*/ 6858000 h 6858000"/>
              <a:gd name="connsiteX3" fmla="*/ 3867860 w 4225256"/>
              <a:gd name="connsiteY3" fmla="*/ 6858000 h 6858000"/>
              <a:gd name="connsiteX4" fmla="*/ 169255 w 4225256"/>
              <a:gd name="connsiteY4" fmla="*/ 4999266 h 6858000"/>
              <a:gd name="connsiteX5" fmla="*/ 32767 w 4225256"/>
              <a:gd name="connsiteY5" fmla="*/ 45870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5256" h="6858000">
                <a:moveTo>
                  <a:pt x="2337966" y="0"/>
                </a:moveTo>
                <a:lnTo>
                  <a:pt x="4225254" y="0"/>
                </a:lnTo>
                <a:lnTo>
                  <a:pt x="4225256" y="6858000"/>
                </a:lnTo>
                <a:lnTo>
                  <a:pt x="3867860" y="6858000"/>
                </a:lnTo>
                <a:lnTo>
                  <a:pt x="169255" y="4999266"/>
                </a:lnTo>
                <a:cubicBezTo>
                  <a:pt x="17721" y="4923113"/>
                  <a:pt x="-43387" y="4738537"/>
                  <a:pt x="32767" y="4587003"/>
                </a:cubicBezTo>
                <a:close/>
              </a:path>
            </a:pathLst>
          </a:custGeom>
        </p:spPr>
      </p:pic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31215480-8860-4C85-8AF2-C7F165EA9903}"/>
              </a:ext>
            </a:extLst>
          </p:cNvPr>
          <p:cNvSpPr/>
          <p:nvPr/>
        </p:nvSpPr>
        <p:spPr>
          <a:xfrm rot="1600909">
            <a:off x="9058754" y="-138132"/>
            <a:ext cx="4765805" cy="6410853"/>
          </a:xfrm>
          <a:custGeom>
            <a:avLst/>
            <a:gdLst>
              <a:gd name="connsiteX0" fmla="*/ 0 w 4765805"/>
              <a:gd name="connsiteY0" fmla="*/ 970110 h 6410853"/>
              <a:gd name="connsiteX1" fmla="*/ 1930376 w 4765805"/>
              <a:gd name="connsiteY1" fmla="*/ 0 h 6410853"/>
              <a:gd name="connsiteX2" fmla="*/ 1686319 w 4765805"/>
              <a:gd name="connsiteY2" fmla="*/ 122651 h 6410853"/>
              <a:gd name="connsiteX3" fmla="*/ 4765805 w 4765805"/>
              <a:gd name="connsiteY3" fmla="*/ 6250369 h 6410853"/>
              <a:gd name="connsiteX4" fmla="*/ 4446464 w 4765805"/>
              <a:gd name="connsiteY4" fmla="*/ 6410853 h 6410853"/>
              <a:gd name="connsiteX5" fmla="*/ 307075 w 4765805"/>
              <a:gd name="connsiteY5" fmla="*/ 6410853 h 6410853"/>
              <a:gd name="connsiteX6" fmla="*/ 0 w 4765805"/>
              <a:gd name="connsiteY6" fmla="*/ 6103778 h 641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5805" h="6410853">
                <a:moveTo>
                  <a:pt x="0" y="970110"/>
                </a:moveTo>
                <a:lnTo>
                  <a:pt x="1930376" y="0"/>
                </a:lnTo>
                <a:lnTo>
                  <a:pt x="1686319" y="122651"/>
                </a:lnTo>
                <a:lnTo>
                  <a:pt x="4765805" y="6250369"/>
                </a:lnTo>
                <a:lnTo>
                  <a:pt x="4446464" y="6410853"/>
                </a:lnTo>
                <a:lnTo>
                  <a:pt x="307075" y="6410853"/>
                </a:lnTo>
                <a:cubicBezTo>
                  <a:pt x="137482" y="6410853"/>
                  <a:pt x="0" y="6273371"/>
                  <a:pt x="0" y="6103778"/>
                </a:cubicBezTo>
                <a:close/>
              </a:path>
            </a:pathLst>
          </a:cu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74FA987-59FB-4FD1-9932-985719294C69}"/>
              </a:ext>
            </a:extLst>
          </p:cNvPr>
          <p:cNvCxnSpPr>
            <a:cxnSpLocks/>
          </p:cNvCxnSpPr>
          <p:nvPr/>
        </p:nvCxnSpPr>
        <p:spPr>
          <a:xfrm>
            <a:off x="734626" y="4091609"/>
            <a:ext cx="7171539" cy="0"/>
          </a:xfrm>
          <a:prstGeom prst="line">
            <a:avLst/>
          </a:prstGeom>
          <a:ln>
            <a:solidFill>
              <a:srgbClr val="2F2F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81B219-03AD-4342-AB92-D8EAD1A0162B}"/>
              </a:ext>
            </a:extLst>
          </p:cNvPr>
          <p:cNvGrpSpPr/>
          <p:nvPr/>
        </p:nvGrpSpPr>
        <p:grpSpPr>
          <a:xfrm>
            <a:off x="7283360" y="877476"/>
            <a:ext cx="3574228" cy="5407849"/>
            <a:chOff x="8146049" y="607083"/>
            <a:chExt cx="3931651" cy="594863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B0940B-0997-46C0-8623-2B307706E0D9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14FA950-7F46-4EEF-AA1E-EA24896F5ADB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9E326015-F332-4DA9-B4B5-744CFA26F8C7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35C2619-CA78-4EF5-AD63-A489016B5EDB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877436F-6C78-4135-85F0-AD93618AE80A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22A3B688-011C-40D0-8168-BAD554722A3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600"/>
                </a:p>
              </p:txBody>
            </p:sp>
          </p:grp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980DFC9-1BB6-471C-8ED2-F901A24FCD69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E1BD7AE-63C9-4CBA-8368-B5733D16D74C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7974904-E25F-41C8-92B4-4F359AB39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FFDA6562-C1D0-4A52-96C6-AC60B286903A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20" name="Picture 19" descr="Logo&#10;&#10;Description automatically generated">
                <a:extLst>
                  <a:ext uri="{FF2B5EF4-FFF2-40B4-BE49-F238E27FC236}">
                    <a16:creationId xmlns:a16="http://schemas.microsoft.com/office/drawing/2014/main" id="{3B100C53-0B6D-40B3-82C9-8A4051F65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9C9B215-EC79-4E96-BB90-866FE6C066E9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7E1B956-4065-459F-BA77-78EBF50182A1}"/>
                  </a:ext>
                </a:extLst>
              </p:cNvPr>
              <p:cNvSpPr/>
              <p:nvPr/>
            </p:nvSpPr>
            <p:spPr>
              <a:xfrm>
                <a:off x="7746014" y="270448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90941E4C-E4B6-4669-9F11-62150F82C9B4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26FCC95-B4FF-432F-93F0-41B5B308B812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1BC6601-C3BA-461E-B4BB-69E3E055C5CC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33269FD6-7DF0-4269-957F-6E28C2C5580B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48E845F4-6D94-4C59-8B8D-6EA24C15220A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9B397BF-DE61-4DF2-8E8A-457879485B4F}"/>
                  </a:ext>
                </a:extLst>
              </p:cNvPr>
              <p:cNvSpPr/>
              <p:nvPr/>
            </p:nvSpPr>
            <p:spPr>
              <a:xfrm>
                <a:off x="7928237" y="1025754"/>
                <a:ext cx="1635235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9459DA-42D7-4108-9935-0E246DA94F83}"/>
                  </a:ext>
                </a:extLst>
              </p:cNvPr>
              <p:cNvSpPr/>
              <p:nvPr/>
            </p:nvSpPr>
            <p:spPr>
              <a:xfrm>
                <a:off x="805053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59F9DF3-A74B-4C63-94B5-31DB7F1C9966}"/>
                  </a:ext>
                </a:extLst>
              </p:cNvPr>
              <p:cNvSpPr/>
              <p:nvPr/>
            </p:nvSpPr>
            <p:spPr>
              <a:xfrm>
                <a:off x="832358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3060C55-BA3D-4A42-AEEB-0F41F2A0C5DA}"/>
                  </a:ext>
                </a:extLst>
              </p:cNvPr>
              <p:cNvSpPr/>
              <p:nvPr/>
            </p:nvSpPr>
            <p:spPr>
              <a:xfrm>
                <a:off x="8599805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FB49E37-B103-46AB-8DE6-999E260D6049}"/>
                  </a:ext>
                </a:extLst>
              </p:cNvPr>
              <p:cNvSpPr/>
              <p:nvPr/>
            </p:nvSpPr>
            <p:spPr>
              <a:xfrm>
                <a:off x="8860155" y="1878490"/>
                <a:ext cx="346606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8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019D079-D768-47C8-A397-80C6CDD42C04}"/>
                  </a:ext>
                </a:extLst>
              </p:cNvPr>
              <p:cNvSpPr/>
              <p:nvPr/>
            </p:nvSpPr>
            <p:spPr>
              <a:xfrm>
                <a:off x="8050530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AA8DF52-268E-4359-8313-6176B78DAF4D}"/>
                  </a:ext>
                </a:extLst>
              </p:cNvPr>
              <p:cNvSpPr/>
              <p:nvPr/>
            </p:nvSpPr>
            <p:spPr>
              <a:xfrm>
                <a:off x="8050530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308BACB-196D-415A-BB4D-AEA079D612AF}"/>
                  </a:ext>
                </a:extLst>
              </p:cNvPr>
              <p:cNvSpPr/>
              <p:nvPr/>
            </p:nvSpPr>
            <p:spPr>
              <a:xfrm>
                <a:off x="9070706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E31BD24-78B6-4A31-9B8B-6FBE5D1AD64E}"/>
                  </a:ext>
                </a:extLst>
              </p:cNvPr>
              <p:cNvSpPr/>
              <p:nvPr/>
            </p:nvSpPr>
            <p:spPr>
              <a:xfrm>
                <a:off x="8917305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461A2D7-B742-455F-A3C0-08C98C9F27AB}"/>
                  </a:ext>
                </a:extLst>
              </p:cNvPr>
              <p:cNvSpPr/>
              <p:nvPr/>
            </p:nvSpPr>
            <p:spPr>
              <a:xfrm>
                <a:off x="7973830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821D68-C9AE-4211-809A-CDE296387414}"/>
                  </a:ext>
                </a:extLst>
              </p:cNvPr>
              <p:cNvSpPr/>
              <p:nvPr/>
            </p:nvSpPr>
            <p:spPr>
              <a:xfrm>
                <a:off x="7897129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6CACC5A-CEC9-4A4D-9809-A95157BD0785}"/>
                  </a:ext>
                </a:extLst>
              </p:cNvPr>
              <p:cNvSpPr/>
              <p:nvPr/>
            </p:nvSpPr>
            <p:spPr>
              <a:xfrm>
                <a:off x="8988243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3C97400-2B74-49DA-A244-247F94CEA424}"/>
                  </a:ext>
                </a:extLst>
              </p:cNvPr>
              <p:cNvSpPr/>
              <p:nvPr/>
            </p:nvSpPr>
            <p:spPr>
              <a:xfrm>
                <a:off x="8911542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10478B-0B95-43AD-8A04-AB1814F808E8}"/>
                  </a:ext>
                </a:extLst>
              </p:cNvPr>
              <p:cNvSpPr/>
              <p:nvPr/>
            </p:nvSpPr>
            <p:spPr>
              <a:xfrm>
                <a:off x="7973830" y="3554809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C64A9BF5-C48D-4BF5-A230-61CDC17D798E}"/>
                  </a:ext>
                </a:extLst>
              </p:cNvPr>
              <p:cNvSpPr/>
              <p:nvPr/>
            </p:nvSpPr>
            <p:spPr>
              <a:xfrm>
                <a:off x="7897129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2BB4F6D-57F9-4E5F-89DF-3A570731C48B}"/>
                  </a:ext>
                </a:extLst>
              </p:cNvPr>
              <p:cNvSpPr/>
              <p:nvPr/>
            </p:nvSpPr>
            <p:spPr>
              <a:xfrm>
                <a:off x="789712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93FBA98-011E-4C27-8281-188325466E24}"/>
                  </a:ext>
                </a:extLst>
              </p:cNvPr>
              <p:cNvSpPr/>
              <p:nvPr/>
            </p:nvSpPr>
            <p:spPr>
              <a:xfrm>
                <a:off x="9059178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989F449-68D4-4EA1-94E1-55A5E478B073}"/>
                  </a:ext>
                </a:extLst>
              </p:cNvPr>
              <p:cNvSpPr/>
              <p:nvPr/>
            </p:nvSpPr>
            <p:spPr>
              <a:xfrm>
                <a:off x="905917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16F4DDA-1EF6-40CB-9393-EAF0C4DB4D1A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07912A4-E8B0-416E-BBC2-8948A027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8A74DB1-3766-4DE9-A8EA-1045C7C40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92DBBBF-A7DF-4A50-AE67-B2A352C4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5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B715A-82EE-4227-A9D2-D75BABC9E31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5">
            <a:extLst>
              <a:ext uri="{FF2B5EF4-FFF2-40B4-BE49-F238E27FC236}">
                <a16:creationId xmlns:a16="http://schemas.microsoft.com/office/drawing/2014/main" id="{C4050B5A-E38E-4F02-BBC2-6C16325F6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025E1C-85A3-4C66-AAE1-620EC7077CA9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7A7CC297-B50E-4B18-B4AF-D63A2A224E30}"/>
              </a:ext>
            </a:extLst>
          </p:cNvPr>
          <p:cNvSpPr txBox="1">
            <a:spLocks/>
          </p:cNvSpPr>
          <p:nvPr/>
        </p:nvSpPr>
        <p:spPr>
          <a:xfrm>
            <a:off x="643100" y="832361"/>
            <a:ext cx="6847669" cy="1453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</a:t>
            </a:r>
          </a:p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dolor 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A40D4D-8FC4-4176-9016-40C896B0AB0B}"/>
              </a:ext>
            </a:extLst>
          </p:cNvPr>
          <p:cNvSpPr/>
          <p:nvPr/>
        </p:nvSpPr>
        <p:spPr>
          <a:xfrm>
            <a:off x="734626" y="4538759"/>
            <a:ext cx="1643062" cy="129266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BDDC326-0832-4F83-91E6-5F96B02953F0}"/>
              </a:ext>
            </a:extLst>
          </p:cNvPr>
          <p:cNvGrpSpPr/>
          <p:nvPr/>
        </p:nvGrpSpPr>
        <p:grpSpPr>
          <a:xfrm>
            <a:off x="758687" y="3798030"/>
            <a:ext cx="633622" cy="624548"/>
            <a:chOff x="727006" y="3940974"/>
            <a:chExt cx="696984" cy="68700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A5D6469-D60D-4B38-89F1-8AC8BFE48C44}"/>
                </a:ext>
              </a:extLst>
            </p:cNvPr>
            <p:cNvSpPr/>
            <p:nvPr/>
          </p:nvSpPr>
          <p:spPr>
            <a:xfrm>
              <a:off x="727006" y="3940974"/>
              <a:ext cx="687003" cy="687003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A39906C-AB0C-48DE-B22E-D3B151894EB6}"/>
                </a:ext>
              </a:extLst>
            </p:cNvPr>
            <p:cNvSpPr/>
            <p:nvPr/>
          </p:nvSpPr>
          <p:spPr>
            <a:xfrm>
              <a:off x="883375" y="4039767"/>
              <a:ext cx="540615" cy="538583"/>
            </a:xfrm>
            <a:custGeom>
              <a:avLst/>
              <a:gdLst>
                <a:gd name="connsiteX0" fmla="*/ 484825 w 540615"/>
                <a:gd name="connsiteY0" fmla="*/ 0 h 538583"/>
                <a:gd name="connsiteX1" fmla="*/ 487027 w 540615"/>
                <a:gd name="connsiteY1" fmla="*/ 1817 h 538583"/>
                <a:gd name="connsiteX2" fmla="*/ 528971 w 540615"/>
                <a:gd name="connsiteY2" fmla="*/ 52654 h 538583"/>
                <a:gd name="connsiteX3" fmla="*/ 540615 w 540615"/>
                <a:gd name="connsiteY3" fmla="*/ 74106 h 538583"/>
                <a:gd name="connsiteX4" fmla="*/ 540615 w 540615"/>
                <a:gd name="connsiteY4" fmla="*/ 415313 h 538583"/>
                <a:gd name="connsiteX5" fmla="*/ 528971 w 540615"/>
                <a:gd name="connsiteY5" fmla="*/ 436765 h 538583"/>
                <a:gd name="connsiteX6" fmla="*/ 436189 w 540615"/>
                <a:gd name="connsiteY6" fmla="*/ 529547 h 538583"/>
                <a:gd name="connsiteX7" fmla="*/ 419540 w 540615"/>
                <a:gd name="connsiteY7" fmla="*/ 538583 h 538583"/>
                <a:gd name="connsiteX8" fmla="*/ 68728 w 540615"/>
                <a:gd name="connsiteY8" fmla="*/ 538583 h 538583"/>
                <a:gd name="connsiteX9" fmla="*/ 52079 w 540615"/>
                <a:gd name="connsiteY9" fmla="*/ 529547 h 538583"/>
                <a:gd name="connsiteX10" fmla="*/ 1241 w 540615"/>
                <a:gd name="connsiteY10" fmla="*/ 487602 h 538583"/>
                <a:gd name="connsiteX11" fmla="*/ 0 w 540615"/>
                <a:gd name="connsiteY11" fmla="*/ 486098 h 53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615" h="538583">
                  <a:moveTo>
                    <a:pt x="484825" y="0"/>
                  </a:moveTo>
                  <a:lnTo>
                    <a:pt x="487027" y="1817"/>
                  </a:lnTo>
                  <a:cubicBezTo>
                    <a:pt x="502567" y="17357"/>
                    <a:pt x="516625" y="34379"/>
                    <a:pt x="528971" y="52654"/>
                  </a:cubicBezTo>
                  <a:lnTo>
                    <a:pt x="540615" y="74106"/>
                  </a:lnTo>
                  <a:lnTo>
                    <a:pt x="540615" y="415313"/>
                  </a:lnTo>
                  <a:lnTo>
                    <a:pt x="528971" y="436765"/>
                  </a:lnTo>
                  <a:cubicBezTo>
                    <a:pt x="504279" y="473313"/>
                    <a:pt x="472738" y="504855"/>
                    <a:pt x="436189" y="529547"/>
                  </a:cubicBezTo>
                  <a:lnTo>
                    <a:pt x="419540" y="538583"/>
                  </a:lnTo>
                  <a:lnTo>
                    <a:pt x="68728" y="538583"/>
                  </a:lnTo>
                  <a:lnTo>
                    <a:pt x="52079" y="529547"/>
                  </a:lnTo>
                  <a:cubicBezTo>
                    <a:pt x="33804" y="517201"/>
                    <a:pt x="16782" y="503142"/>
                    <a:pt x="1241" y="487602"/>
                  </a:cubicBezTo>
                  <a:lnTo>
                    <a:pt x="0" y="48609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1F92036-1277-4F29-8F68-E6687F08A17D}"/>
              </a:ext>
            </a:extLst>
          </p:cNvPr>
          <p:cNvGrpSpPr/>
          <p:nvPr/>
        </p:nvGrpSpPr>
        <p:grpSpPr>
          <a:xfrm>
            <a:off x="2354174" y="3798030"/>
            <a:ext cx="633622" cy="624548"/>
            <a:chOff x="727006" y="3940974"/>
            <a:chExt cx="696984" cy="68700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41F28C7-00AC-4E90-B1CB-EEEFEBE98677}"/>
                </a:ext>
              </a:extLst>
            </p:cNvPr>
            <p:cNvSpPr/>
            <p:nvPr/>
          </p:nvSpPr>
          <p:spPr>
            <a:xfrm>
              <a:off x="727006" y="3940974"/>
              <a:ext cx="687003" cy="687003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6D2FA35-B524-4864-B1CC-AECCFD1C72CA}"/>
                </a:ext>
              </a:extLst>
            </p:cNvPr>
            <p:cNvSpPr/>
            <p:nvPr/>
          </p:nvSpPr>
          <p:spPr>
            <a:xfrm>
              <a:off x="883375" y="4039767"/>
              <a:ext cx="540615" cy="538583"/>
            </a:xfrm>
            <a:custGeom>
              <a:avLst/>
              <a:gdLst>
                <a:gd name="connsiteX0" fmla="*/ 484825 w 540615"/>
                <a:gd name="connsiteY0" fmla="*/ 0 h 538583"/>
                <a:gd name="connsiteX1" fmla="*/ 487027 w 540615"/>
                <a:gd name="connsiteY1" fmla="*/ 1817 h 538583"/>
                <a:gd name="connsiteX2" fmla="*/ 528971 w 540615"/>
                <a:gd name="connsiteY2" fmla="*/ 52654 h 538583"/>
                <a:gd name="connsiteX3" fmla="*/ 540615 w 540615"/>
                <a:gd name="connsiteY3" fmla="*/ 74106 h 538583"/>
                <a:gd name="connsiteX4" fmla="*/ 540615 w 540615"/>
                <a:gd name="connsiteY4" fmla="*/ 415313 h 538583"/>
                <a:gd name="connsiteX5" fmla="*/ 528971 w 540615"/>
                <a:gd name="connsiteY5" fmla="*/ 436765 h 538583"/>
                <a:gd name="connsiteX6" fmla="*/ 436189 w 540615"/>
                <a:gd name="connsiteY6" fmla="*/ 529547 h 538583"/>
                <a:gd name="connsiteX7" fmla="*/ 419540 w 540615"/>
                <a:gd name="connsiteY7" fmla="*/ 538583 h 538583"/>
                <a:gd name="connsiteX8" fmla="*/ 68728 w 540615"/>
                <a:gd name="connsiteY8" fmla="*/ 538583 h 538583"/>
                <a:gd name="connsiteX9" fmla="*/ 52079 w 540615"/>
                <a:gd name="connsiteY9" fmla="*/ 529547 h 538583"/>
                <a:gd name="connsiteX10" fmla="*/ 1241 w 540615"/>
                <a:gd name="connsiteY10" fmla="*/ 487602 h 538583"/>
                <a:gd name="connsiteX11" fmla="*/ 0 w 540615"/>
                <a:gd name="connsiteY11" fmla="*/ 486098 h 53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615" h="538583">
                  <a:moveTo>
                    <a:pt x="484825" y="0"/>
                  </a:moveTo>
                  <a:lnTo>
                    <a:pt x="487027" y="1817"/>
                  </a:lnTo>
                  <a:cubicBezTo>
                    <a:pt x="502567" y="17357"/>
                    <a:pt x="516625" y="34379"/>
                    <a:pt x="528971" y="52654"/>
                  </a:cubicBezTo>
                  <a:lnTo>
                    <a:pt x="540615" y="74106"/>
                  </a:lnTo>
                  <a:lnTo>
                    <a:pt x="540615" y="415313"/>
                  </a:lnTo>
                  <a:lnTo>
                    <a:pt x="528971" y="436765"/>
                  </a:lnTo>
                  <a:cubicBezTo>
                    <a:pt x="504279" y="473313"/>
                    <a:pt x="472738" y="504855"/>
                    <a:pt x="436189" y="529547"/>
                  </a:cubicBezTo>
                  <a:lnTo>
                    <a:pt x="419540" y="538583"/>
                  </a:lnTo>
                  <a:lnTo>
                    <a:pt x="68728" y="538583"/>
                  </a:lnTo>
                  <a:lnTo>
                    <a:pt x="52079" y="529547"/>
                  </a:lnTo>
                  <a:cubicBezTo>
                    <a:pt x="33804" y="517201"/>
                    <a:pt x="16782" y="503142"/>
                    <a:pt x="1241" y="487602"/>
                  </a:cubicBezTo>
                  <a:lnTo>
                    <a:pt x="0" y="48609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4308A-592E-4B90-BF50-3DC9668B3C6E}"/>
              </a:ext>
            </a:extLst>
          </p:cNvPr>
          <p:cNvGrpSpPr/>
          <p:nvPr/>
        </p:nvGrpSpPr>
        <p:grpSpPr>
          <a:xfrm>
            <a:off x="4017874" y="3798030"/>
            <a:ext cx="633622" cy="624548"/>
            <a:chOff x="727006" y="3940974"/>
            <a:chExt cx="696984" cy="687003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815A8E-B403-45A9-9282-A81351CD169C}"/>
                </a:ext>
              </a:extLst>
            </p:cNvPr>
            <p:cNvSpPr/>
            <p:nvPr/>
          </p:nvSpPr>
          <p:spPr>
            <a:xfrm>
              <a:off x="727006" y="3940974"/>
              <a:ext cx="687003" cy="687003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3108F9C-AFD9-45CB-A1B1-3D97601CFC77}"/>
                </a:ext>
              </a:extLst>
            </p:cNvPr>
            <p:cNvSpPr/>
            <p:nvPr/>
          </p:nvSpPr>
          <p:spPr>
            <a:xfrm>
              <a:off x="883375" y="4039767"/>
              <a:ext cx="540615" cy="538583"/>
            </a:xfrm>
            <a:custGeom>
              <a:avLst/>
              <a:gdLst>
                <a:gd name="connsiteX0" fmla="*/ 484825 w 540615"/>
                <a:gd name="connsiteY0" fmla="*/ 0 h 538583"/>
                <a:gd name="connsiteX1" fmla="*/ 487027 w 540615"/>
                <a:gd name="connsiteY1" fmla="*/ 1817 h 538583"/>
                <a:gd name="connsiteX2" fmla="*/ 528971 w 540615"/>
                <a:gd name="connsiteY2" fmla="*/ 52654 h 538583"/>
                <a:gd name="connsiteX3" fmla="*/ 540615 w 540615"/>
                <a:gd name="connsiteY3" fmla="*/ 74106 h 538583"/>
                <a:gd name="connsiteX4" fmla="*/ 540615 w 540615"/>
                <a:gd name="connsiteY4" fmla="*/ 415313 h 538583"/>
                <a:gd name="connsiteX5" fmla="*/ 528971 w 540615"/>
                <a:gd name="connsiteY5" fmla="*/ 436765 h 538583"/>
                <a:gd name="connsiteX6" fmla="*/ 436189 w 540615"/>
                <a:gd name="connsiteY6" fmla="*/ 529547 h 538583"/>
                <a:gd name="connsiteX7" fmla="*/ 419540 w 540615"/>
                <a:gd name="connsiteY7" fmla="*/ 538583 h 538583"/>
                <a:gd name="connsiteX8" fmla="*/ 68728 w 540615"/>
                <a:gd name="connsiteY8" fmla="*/ 538583 h 538583"/>
                <a:gd name="connsiteX9" fmla="*/ 52079 w 540615"/>
                <a:gd name="connsiteY9" fmla="*/ 529547 h 538583"/>
                <a:gd name="connsiteX10" fmla="*/ 1241 w 540615"/>
                <a:gd name="connsiteY10" fmla="*/ 487602 h 538583"/>
                <a:gd name="connsiteX11" fmla="*/ 0 w 540615"/>
                <a:gd name="connsiteY11" fmla="*/ 486098 h 53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615" h="538583">
                  <a:moveTo>
                    <a:pt x="484825" y="0"/>
                  </a:moveTo>
                  <a:lnTo>
                    <a:pt x="487027" y="1817"/>
                  </a:lnTo>
                  <a:cubicBezTo>
                    <a:pt x="502567" y="17357"/>
                    <a:pt x="516625" y="34379"/>
                    <a:pt x="528971" y="52654"/>
                  </a:cubicBezTo>
                  <a:lnTo>
                    <a:pt x="540615" y="74106"/>
                  </a:lnTo>
                  <a:lnTo>
                    <a:pt x="540615" y="415313"/>
                  </a:lnTo>
                  <a:lnTo>
                    <a:pt x="528971" y="436765"/>
                  </a:lnTo>
                  <a:cubicBezTo>
                    <a:pt x="504279" y="473313"/>
                    <a:pt x="472738" y="504855"/>
                    <a:pt x="436189" y="529547"/>
                  </a:cubicBezTo>
                  <a:lnTo>
                    <a:pt x="419540" y="538583"/>
                  </a:lnTo>
                  <a:lnTo>
                    <a:pt x="68728" y="538583"/>
                  </a:lnTo>
                  <a:lnTo>
                    <a:pt x="52079" y="529547"/>
                  </a:lnTo>
                  <a:cubicBezTo>
                    <a:pt x="33804" y="517201"/>
                    <a:pt x="16782" y="503142"/>
                    <a:pt x="1241" y="487602"/>
                  </a:cubicBezTo>
                  <a:lnTo>
                    <a:pt x="0" y="48609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7220ED9-FFF4-48B4-824D-87C1D6F0BEDA}"/>
              </a:ext>
            </a:extLst>
          </p:cNvPr>
          <p:cNvGrpSpPr/>
          <p:nvPr/>
        </p:nvGrpSpPr>
        <p:grpSpPr>
          <a:xfrm>
            <a:off x="5649824" y="3798030"/>
            <a:ext cx="633622" cy="624548"/>
            <a:chOff x="727006" y="3940974"/>
            <a:chExt cx="696984" cy="687003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8930744-61C7-481A-9852-F7FCE714B623}"/>
                </a:ext>
              </a:extLst>
            </p:cNvPr>
            <p:cNvSpPr/>
            <p:nvPr/>
          </p:nvSpPr>
          <p:spPr>
            <a:xfrm>
              <a:off x="727006" y="3940974"/>
              <a:ext cx="687003" cy="687003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B0813B8-70CF-4C4B-90BC-7290D935F383}"/>
                </a:ext>
              </a:extLst>
            </p:cNvPr>
            <p:cNvSpPr/>
            <p:nvPr/>
          </p:nvSpPr>
          <p:spPr>
            <a:xfrm>
              <a:off x="883375" y="4039767"/>
              <a:ext cx="540615" cy="538583"/>
            </a:xfrm>
            <a:custGeom>
              <a:avLst/>
              <a:gdLst>
                <a:gd name="connsiteX0" fmla="*/ 484825 w 540615"/>
                <a:gd name="connsiteY0" fmla="*/ 0 h 538583"/>
                <a:gd name="connsiteX1" fmla="*/ 487027 w 540615"/>
                <a:gd name="connsiteY1" fmla="*/ 1817 h 538583"/>
                <a:gd name="connsiteX2" fmla="*/ 528971 w 540615"/>
                <a:gd name="connsiteY2" fmla="*/ 52654 h 538583"/>
                <a:gd name="connsiteX3" fmla="*/ 540615 w 540615"/>
                <a:gd name="connsiteY3" fmla="*/ 74106 h 538583"/>
                <a:gd name="connsiteX4" fmla="*/ 540615 w 540615"/>
                <a:gd name="connsiteY4" fmla="*/ 415313 h 538583"/>
                <a:gd name="connsiteX5" fmla="*/ 528971 w 540615"/>
                <a:gd name="connsiteY5" fmla="*/ 436765 h 538583"/>
                <a:gd name="connsiteX6" fmla="*/ 436189 w 540615"/>
                <a:gd name="connsiteY6" fmla="*/ 529547 h 538583"/>
                <a:gd name="connsiteX7" fmla="*/ 419540 w 540615"/>
                <a:gd name="connsiteY7" fmla="*/ 538583 h 538583"/>
                <a:gd name="connsiteX8" fmla="*/ 68728 w 540615"/>
                <a:gd name="connsiteY8" fmla="*/ 538583 h 538583"/>
                <a:gd name="connsiteX9" fmla="*/ 52079 w 540615"/>
                <a:gd name="connsiteY9" fmla="*/ 529547 h 538583"/>
                <a:gd name="connsiteX10" fmla="*/ 1241 w 540615"/>
                <a:gd name="connsiteY10" fmla="*/ 487602 h 538583"/>
                <a:gd name="connsiteX11" fmla="*/ 0 w 540615"/>
                <a:gd name="connsiteY11" fmla="*/ 486098 h 53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0615" h="538583">
                  <a:moveTo>
                    <a:pt x="484825" y="0"/>
                  </a:moveTo>
                  <a:lnTo>
                    <a:pt x="487027" y="1817"/>
                  </a:lnTo>
                  <a:cubicBezTo>
                    <a:pt x="502567" y="17357"/>
                    <a:pt x="516625" y="34379"/>
                    <a:pt x="528971" y="52654"/>
                  </a:cubicBezTo>
                  <a:lnTo>
                    <a:pt x="540615" y="74106"/>
                  </a:lnTo>
                  <a:lnTo>
                    <a:pt x="540615" y="415313"/>
                  </a:lnTo>
                  <a:lnTo>
                    <a:pt x="528971" y="436765"/>
                  </a:lnTo>
                  <a:cubicBezTo>
                    <a:pt x="504279" y="473313"/>
                    <a:pt x="472738" y="504855"/>
                    <a:pt x="436189" y="529547"/>
                  </a:cubicBezTo>
                  <a:lnTo>
                    <a:pt x="419540" y="538583"/>
                  </a:lnTo>
                  <a:lnTo>
                    <a:pt x="68728" y="538583"/>
                  </a:lnTo>
                  <a:lnTo>
                    <a:pt x="52079" y="529547"/>
                  </a:lnTo>
                  <a:cubicBezTo>
                    <a:pt x="33804" y="517201"/>
                    <a:pt x="16782" y="503142"/>
                    <a:pt x="1241" y="487602"/>
                  </a:cubicBezTo>
                  <a:lnTo>
                    <a:pt x="0" y="48609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7843A35-E4B6-4D9B-8B84-6C5B0E8CAFE8}"/>
              </a:ext>
            </a:extLst>
          </p:cNvPr>
          <p:cNvSpPr/>
          <p:nvPr/>
        </p:nvSpPr>
        <p:spPr>
          <a:xfrm>
            <a:off x="4020751" y="4538759"/>
            <a:ext cx="1643062" cy="129266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BC8C79A-262A-4117-A1D6-0B7D655FBE45}"/>
              </a:ext>
            </a:extLst>
          </p:cNvPr>
          <p:cNvSpPr/>
          <p:nvPr/>
        </p:nvSpPr>
        <p:spPr>
          <a:xfrm>
            <a:off x="2372926" y="2376192"/>
            <a:ext cx="1643062" cy="129266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A15F938-4129-4889-B904-D2F025CFD15D}"/>
              </a:ext>
            </a:extLst>
          </p:cNvPr>
          <p:cNvSpPr/>
          <p:nvPr/>
        </p:nvSpPr>
        <p:spPr>
          <a:xfrm>
            <a:off x="5659051" y="2376192"/>
            <a:ext cx="1643062" cy="1292662"/>
          </a:xfrm>
          <a:prstGeom prst="rect">
            <a:avLst/>
          </a:prstGeom>
        </p:spPr>
        <p:txBody>
          <a:bodyPr wrap="square" lIns="0" tIns="0" rIns="0" bIns="0" anchor="b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5EFF006-F484-4665-9BC7-A2CC3CAE2500}"/>
              </a:ext>
            </a:extLst>
          </p:cNvPr>
          <p:cNvGrpSpPr/>
          <p:nvPr/>
        </p:nvGrpSpPr>
        <p:grpSpPr>
          <a:xfrm>
            <a:off x="692712" y="619597"/>
            <a:ext cx="622326" cy="131948"/>
            <a:chOff x="692712" y="619597"/>
            <a:chExt cx="622326" cy="13194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A7E0F2-24C5-4D10-B364-CF55BAC338B6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32296E6-E8E4-40E3-9923-349912D9A6AA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1C970EC-8A75-432F-8E45-54438BF4BD9E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1FD8D5F-74B8-4134-B17D-3757EB4E7B5B}"/>
              </a:ext>
            </a:extLst>
          </p:cNvPr>
          <p:cNvGrpSpPr/>
          <p:nvPr/>
        </p:nvGrpSpPr>
        <p:grpSpPr>
          <a:xfrm>
            <a:off x="952432" y="3986696"/>
            <a:ext cx="246133" cy="247216"/>
            <a:chOff x="5554663" y="2524125"/>
            <a:chExt cx="360363" cy="361950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8" name="Freeform 72">
              <a:extLst>
                <a:ext uri="{FF2B5EF4-FFF2-40B4-BE49-F238E27FC236}">
                  <a16:creationId xmlns:a16="http://schemas.microsoft.com/office/drawing/2014/main" id="{557DF441-F11C-4E76-AA3B-CC40C2ED45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524125"/>
              <a:ext cx="360363" cy="361950"/>
            </a:xfrm>
            <a:custGeom>
              <a:avLst/>
              <a:gdLst>
                <a:gd name="T0" fmla="*/ 84 w 96"/>
                <a:gd name="T1" fmla="*/ 0 h 96"/>
                <a:gd name="T2" fmla="*/ 12 w 96"/>
                <a:gd name="T3" fmla="*/ 0 h 96"/>
                <a:gd name="T4" fmla="*/ 0 w 96"/>
                <a:gd name="T5" fmla="*/ 12 h 96"/>
                <a:gd name="T6" fmla="*/ 0 w 96"/>
                <a:gd name="T7" fmla="*/ 84 h 96"/>
                <a:gd name="T8" fmla="*/ 12 w 96"/>
                <a:gd name="T9" fmla="*/ 96 h 96"/>
                <a:gd name="T10" fmla="*/ 84 w 96"/>
                <a:gd name="T11" fmla="*/ 96 h 96"/>
                <a:gd name="T12" fmla="*/ 96 w 96"/>
                <a:gd name="T13" fmla="*/ 84 h 96"/>
                <a:gd name="T14" fmla="*/ 96 w 96"/>
                <a:gd name="T15" fmla="*/ 12 h 96"/>
                <a:gd name="T16" fmla="*/ 84 w 96"/>
                <a:gd name="T17" fmla="*/ 0 h 96"/>
                <a:gd name="T18" fmla="*/ 48 w 96"/>
                <a:gd name="T19" fmla="*/ 80 h 96"/>
                <a:gd name="T20" fmla="*/ 16 w 96"/>
                <a:gd name="T21" fmla="*/ 48 h 96"/>
                <a:gd name="T22" fmla="*/ 48 w 96"/>
                <a:gd name="T23" fmla="*/ 16 h 96"/>
                <a:gd name="T24" fmla="*/ 80 w 96"/>
                <a:gd name="T25" fmla="*/ 48 h 96"/>
                <a:gd name="T26" fmla="*/ 48 w 96"/>
                <a:gd name="T2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96">
                  <a:moveTo>
                    <a:pt x="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91" y="96"/>
                    <a:pt x="96" y="91"/>
                    <a:pt x="96" y="84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4" y="0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73">
              <a:extLst>
                <a:ext uri="{FF2B5EF4-FFF2-40B4-BE49-F238E27FC236}">
                  <a16:creationId xmlns:a16="http://schemas.microsoft.com/office/drawing/2014/main" id="{025E6418-FE71-4D32-8D7B-F9D77D047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622550"/>
              <a:ext cx="68263" cy="98425"/>
            </a:xfrm>
            <a:custGeom>
              <a:avLst/>
              <a:gdLst>
                <a:gd name="T0" fmla="*/ 16 w 18"/>
                <a:gd name="T1" fmla="*/ 22 h 26"/>
                <a:gd name="T2" fmla="*/ 4 w 18"/>
                <a:gd name="T3" fmla="*/ 22 h 26"/>
                <a:gd name="T4" fmla="*/ 4 w 18"/>
                <a:gd name="T5" fmla="*/ 2 h 26"/>
                <a:gd name="T6" fmla="*/ 2 w 18"/>
                <a:gd name="T7" fmla="*/ 0 h 26"/>
                <a:gd name="T8" fmla="*/ 0 w 18"/>
                <a:gd name="T9" fmla="*/ 2 h 26"/>
                <a:gd name="T10" fmla="*/ 0 w 18"/>
                <a:gd name="T11" fmla="*/ 26 h 26"/>
                <a:gd name="T12" fmla="*/ 16 w 18"/>
                <a:gd name="T13" fmla="*/ 26 h 26"/>
                <a:gd name="T14" fmla="*/ 18 w 18"/>
                <a:gd name="T15" fmla="*/ 24 h 26"/>
                <a:gd name="T16" fmla="*/ 16 w 18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1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8" y="25"/>
                    <a:pt x="18" y="24"/>
                  </a:cubicBezTo>
                  <a:cubicBezTo>
                    <a:pt x="18" y="23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0" name="Freeform 69">
            <a:extLst>
              <a:ext uri="{FF2B5EF4-FFF2-40B4-BE49-F238E27FC236}">
                <a16:creationId xmlns:a16="http://schemas.microsoft.com/office/drawing/2014/main" id="{11306065-5F26-4265-8651-8234F0AD0CED}"/>
              </a:ext>
            </a:extLst>
          </p:cNvPr>
          <p:cNvSpPr>
            <a:spLocks noEditPoints="1"/>
          </p:cNvSpPr>
          <p:nvPr/>
        </p:nvSpPr>
        <p:spPr bwMode="auto">
          <a:xfrm>
            <a:off x="2546834" y="3985612"/>
            <a:ext cx="248302" cy="249385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Freeform 188">
            <a:extLst>
              <a:ext uri="{FF2B5EF4-FFF2-40B4-BE49-F238E27FC236}">
                <a16:creationId xmlns:a16="http://schemas.microsoft.com/office/drawing/2014/main" id="{14FC320B-EFF4-4CF4-8906-3BAC763836BB}"/>
              </a:ext>
            </a:extLst>
          </p:cNvPr>
          <p:cNvSpPr>
            <a:spLocks noEditPoints="1"/>
          </p:cNvSpPr>
          <p:nvPr/>
        </p:nvSpPr>
        <p:spPr bwMode="auto">
          <a:xfrm>
            <a:off x="4242521" y="3987238"/>
            <a:ext cx="184328" cy="246133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AE686F1-9476-4322-83A9-D6227997DA11}"/>
              </a:ext>
            </a:extLst>
          </p:cNvPr>
          <p:cNvGrpSpPr/>
          <p:nvPr/>
        </p:nvGrpSpPr>
        <p:grpSpPr>
          <a:xfrm>
            <a:off x="5845738" y="4013261"/>
            <a:ext cx="241795" cy="194086"/>
            <a:chOff x="4117976" y="6154738"/>
            <a:chExt cx="354012" cy="284163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3" name="Freeform 225">
              <a:extLst>
                <a:ext uri="{FF2B5EF4-FFF2-40B4-BE49-F238E27FC236}">
                  <a16:creationId xmlns:a16="http://schemas.microsoft.com/office/drawing/2014/main" id="{0AD7DE65-12E4-4322-8332-022CFACF0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7976" y="6267450"/>
              <a:ext cx="271463" cy="149225"/>
            </a:xfrm>
            <a:custGeom>
              <a:avLst/>
              <a:gdLst>
                <a:gd name="T0" fmla="*/ 58 w 72"/>
                <a:gd name="T1" fmla="*/ 22 h 40"/>
                <a:gd name="T2" fmla="*/ 64 w 72"/>
                <a:gd name="T3" fmla="*/ 16 h 40"/>
                <a:gd name="T4" fmla="*/ 70 w 72"/>
                <a:gd name="T5" fmla="*/ 22 h 40"/>
                <a:gd name="T6" fmla="*/ 72 w 72"/>
                <a:gd name="T7" fmla="*/ 27 h 40"/>
                <a:gd name="T8" fmla="*/ 72 w 72"/>
                <a:gd name="T9" fmla="*/ 13 h 40"/>
                <a:gd name="T10" fmla="*/ 59 w 72"/>
                <a:gd name="T11" fmla="*/ 0 h 40"/>
                <a:gd name="T12" fmla="*/ 0 w 72"/>
                <a:gd name="T13" fmla="*/ 0 h 40"/>
                <a:gd name="T14" fmla="*/ 0 w 72"/>
                <a:gd name="T15" fmla="*/ 30 h 40"/>
                <a:gd name="T16" fmla="*/ 10 w 72"/>
                <a:gd name="T17" fmla="*/ 40 h 40"/>
                <a:gd name="T18" fmla="*/ 70 w 72"/>
                <a:gd name="T19" fmla="*/ 40 h 40"/>
                <a:gd name="T20" fmla="*/ 58 w 72"/>
                <a:gd name="T21" fmla="*/ 22 h 40"/>
                <a:gd name="T22" fmla="*/ 26 w 72"/>
                <a:gd name="T23" fmla="*/ 20 h 40"/>
                <a:gd name="T24" fmla="*/ 14 w 72"/>
                <a:gd name="T25" fmla="*/ 20 h 40"/>
                <a:gd name="T26" fmla="*/ 12 w 72"/>
                <a:gd name="T27" fmla="*/ 18 h 40"/>
                <a:gd name="T28" fmla="*/ 14 w 72"/>
                <a:gd name="T29" fmla="*/ 16 h 40"/>
                <a:gd name="T30" fmla="*/ 26 w 72"/>
                <a:gd name="T31" fmla="*/ 16 h 40"/>
                <a:gd name="T32" fmla="*/ 28 w 72"/>
                <a:gd name="T33" fmla="*/ 18 h 40"/>
                <a:gd name="T34" fmla="*/ 26 w 72"/>
                <a:gd name="T35" fmla="*/ 20 h 40"/>
                <a:gd name="T36" fmla="*/ 46 w 72"/>
                <a:gd name="T37" fmla="*/ 12 h 40"/>
                <a:gd name="T38" fmla="*/ 14 w 72"/>
                <a:gd name="T39" fmla="*/ 12 h 40"/>
                <a:gd name="T40" fmla="*/ 12 w 72"/>
                <a:gd name="T41" fmla="*/ 10 h 40"/>
                <a:gd name="T42" fmla="*/ 14 w 72"/>
                <a:gd name="T43" fmla="*/ 8 h 40"/>
                <a:gd name="T44" fmla="*/ 46 w 72"/>
                <a:gd name="T45" fmla="*/ 8 h 40"/>
                <a:gd name="T46" fmla="*/ 48 w 72"/>
                <a:gd name="T47" fmla="*/ 10 h 40"/>
                <a:gd name="T48" fmla="*/ 46 w 72"/>
                <a:gd name="T4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58" y="22"/>
                  </a:moveTo>
                  <a:cubicBezTo>
                    <a:pt x="58" y="19"/>
                    <a:pt x="61" y="16"/>
                    <a:pt x="64" y="16"/>
                  </a:cubicBezTo>
                  <a:cubicBezTo>
                    <a:pt x="67" y="16"/>
                    <a:pt x="70" y="19"/>
                    <a:pt x="70" y="22"/>
                  </a:cubicBezTo>
                  <a:cubicBezTo>
                    <a:pt x="70" y="24"/>
                    <a:pt x="71" y="26"/>
                    <a:pt x="72" y="27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6" y="11"/>
                    <a:pt x="61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4" y="40"/>
                    <a:pt x="1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3" y="37"/>
                    <a:pt x="58" y="30"/>
                    <a:pt x="58" y="22"/>
                  </a:cubicBezTo>
                  <a:close/>
                  <a:moveTo>
                    <a:pt x="26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6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4" name="Freeform 226">
              <a:extLst>
                <a:ext uri="{FF2B5EF4-FFF2-40B4-BE49-F238E27FC236}">
                  <a16:creationId xmlns:a16="http://schemas.microsoft.com/office/drawing/2014/main" id="{91C1BD44-2713-42A1-A91B-009CB43A9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6191250"/>
              <a:ext cx="241300" cy="60325"/>
            </a:xfrm>
            <a:custGeom>
              <a:avLst/>
              <a:gdLst>
                <a:gd name="T0" fmla="*/ 58 w 64"/>
                <a:gd name="T1" fmla="*/ 14 h 16"/>
                <a:gd name="T2" fmla="*/ 64 w 64"/>
                <a:gd name="T3" fmla="*/ 0 h 16"/>
                <a:gd name="T4" fmla="*/ 10 w 64"/>
                <a:gd name="T5" fmla="*/ 0 h 16"/>
                <a:gd name="T6" fmla="*/ 0 w 64"/>
                <a:gd name="T7" fmla="*/ 10 h 16"/>
                <a:gd name="T8" fmla="*/ 0 w 64"/>
                <a:gd name="T9" fmla="*/ 16 h 16"/>
                <a:gd name="T10" fmla="*/ 58 w 64"/>
                <a:gd name="T11" fmla="*/ 16 h 16"/>
                <a:gd name="T12" fmla="*/ 58 w 6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8" y="14"/>
                  </a:moveTo>
                  <a:cubicBezTo>
                    <a:pt x="58" y="9"/>
                    <a:pt x="60" y="4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8" y="15"/>
                    <a:pt x="5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227">
              <a:extLst>
                <a:ext uri="{FF2B5EF4-FFF2-40B4-BE49-F238E27FC236}">
                  <a16:creationId xmlns:a16="http://schemas.microsoft.com/office/drawing/2014/main" id="{D17C9C3E-1E5A-4F45-BD09-DEE8F94AEA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338" y="6154738"/>
              <a:ext cx="120650" cy="284163"/>
            </a:xfrm>
            <a:custGeom>
              <a:avLst/>
              <a:gdLst>
                <a:gd name="T0" fmla="*/ 18 w 32"/>
                <a:gd name="T1" fmla="*/ 36 h 76"/>
                <a:gd name="T2" fmla="*/ 18 w 32"/>
                <a:gd name="T3" fmla="*/ 13 h 76"/>
                <a:gd name="T4" fmla="*/ 28 w 32"/>
                <a:gd name="T5" fmla="*/ 24 h 76"/>
                <a:gd name="T6" fmla="*/ 30 w 32"/>
                <a:gd name="T7" fmla="*/ 26 h 76"/>
                <a:gd name="T8" fmla="*/ 32 w 32"/>
                <a:gd name="T9" fmla="*/ 24 h 76"/>
                <a:gd name="T10" fmla="*/ 18 w 32"/>
                <a:gd name="T11" fmla="*/ 9 h 76"/>
                <a:gd name="T12" fmla="*/ 18 w 32"/>
                <a:gd name="T13" fmla="*/ 2 h 76"/>
                <a:gd name="T14" fmla="*/ 16 w 32"/>
                <a:gd name="T15" fmla="*/ 0 h 76"/>
                <a:gd name="T16" fmla="*/ 14 w 32"/>
                <a:gd name="T17" fmla="*/ 2 h 76"/>
                <a:gd name="T18" fmla="*/ 14 w 32"/>
                <a:gd name="T19" fmla="*/ 9 h 76"/>
                <a:gd name="T20" fmla="*/ 0 w 32"/>
                <a:gd name="T21" fmla="*/ 24 h 76"/>
                <a:gd name="T22" fmla="*/ 14 w 32"/>
                <a:gd name="T23" fmla="*/ 40 h 76"/>
                <a:gd name="T24" fmla="*/ 14 w 32"/>
                <a:gd name="T25" fmla="*/ 64 h 76"/>
                <a:gd name="T26" fmla="*/ 4 w 32"/>
                <a:gd name="T27" fmla="*/ 52 h 76"/>
                <a:gd name="T28" fmla="*/ 2 w 32"/>
                <a:gd name="T29" fmla="*/ 50 h 76"/>
                <a:gd name="T30" fmla="*/ 0 w 32"/>
                <a:gd name="T31" fmla="*/ 52 h 76"/>
                <a:gd name="T32" fmla="*/ 14 w 32"/>
                <a:gd name="T33" fmla="*/ 68 h 76"/>
                <a:gd name="T34" fmla="*/ 14 w 32"/>
                <a:gd name="T35" fmla="*/ 74 h 76"/>
                <a:gd name="T36" fmla="*/ 16 w 32"/>
                <a:gd name="T37" fmla="*/ 76 h 76"/>
                <a:gd name="T38" fmla="*/ 18 w 32"/>
                <a:gd name="T39" fmla="*/ 74 h 76"/>
                <a:gd name="T40" fmla="*/ 18 w 32"/>
                <a:gd name="T41" fmla="*/ 68 h 76"/>
                <a:gd name="T42" fmla="*/ 32 w 32"/>
                <a:gd name="T43" fmla="*/ 52 h 76"/>
                <a:gd name="T44" fmla="*/ 18 w 32"/>
                <a:gd name="T45" fmla="*/ 36 h 76"/>
                <a:gd name="T46" fmla="*/ 4 w 32"/>
                <a:gd name="T47" fmla="*/ 24 h 76"/>
                <a:gd name="T48" fmla="*/ 14 w 32"/>
                <a:gd name="T49" fmla="*/ 13 h 76"/>
                <a:gd name="T50" fmla="*/ 14 w 32"/>
                <a:gd name="T51" fmla="*/ 36 h 76"/>
                <a:gd name="T52" fmla="*/ 4 w 32"/>
                <a:gd name="T53" fmla="*/ 24 h 76"/>
                <a:gd name="T54" fmla="*/ 18 w 32"/>
                <a:gd name="T55" fmla="*/ 64 h 76"/>
                <a:gd name="T56" fmla="*/ 18 w 32"/>
                <a:gd name="T57" fmla="*/ 40 h 76"/>
                <a:gd name="T58" fmla="*/ 28 w 32"/>
                <a:gd name="T59" fmla="*/ 52 h 76"/>
                <a:gd name="T60" fmla="*/ 18 w 32"/>
                <a:gd name="T6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76">
                  <a:moveTo>
                    <a:pt x="18" y="3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4" y="13"/>
                    <a:pt x="28" y="18"/>
                    <a:pt x="28" y="24"/>
                  </a:cubicBezTo>
                  <a:cubicBezTo>
                    <a:pt x="28" y="25"/>
                    <a:pt x="29" y="26"/>
                    <a:pt x="30" y="26"/>
                  </a:cubicBezTo>
                  <a:cubicBezTo>
                    <a:pt x="31" y="26"/>
                    <a:pt x="32" y="25"/>
                    <a:pt x="32" y="24"/>
                  </a:cubicBezTo>
                  <a:cubicBezTo>
                    <a:pt x="32" y="16"/>
                    <a:pt x="26" y="10"/>
                    <a:pt x="18" y="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6" y="10"/>
                    <a:pt x="0" y="16"/>
                    <a:pt x="0" y="24"/>
                  </a:cubicBezTo>
                  <a:cubicBezTo>
                    <a:pt x="0" y="32"/>
                    <a:pt x="6" y="39"/>
                    <a:pt x="14" y="4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8" y="63"/>
                    <a:pt x="4" y="58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0"/>
                    <a:pt x="6" y="67"/>
                    <a:pt x="14" y="6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5"/>
                    <a:pt x="15" y="76"/>
                    <a:pt x="16" y="76"/>
                  </a:cubicBezTo>
                  <a:cubicBezTo>
                    <a:pt x="17" y="76"/>
                    <a:pt x="18" y="75"/>
                    <a:pt x="18" y="7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7"/>
                    <a:pt x="32" y="60"/>
                    <a:pt x="32" y="52"/>
                  </a:cubicBezTo>
                  <a:cubicBezTo>
                    <a:pt x="32" y="44"/>
                    <a:pt x="26" y="37"/>
                    <a:pt x="18" y="36"/>
                  </a:cubicBezTo>
                  <a:close/>
                  <a:moveTo>
                    <a:pt x="4" y="24"/>
                  </a:moveTo>
                  <a:cubicBezTo>
                    <a:pt x="4" y="18"/>
                    <a:pt x="8" y="13"/>
                    <a:pt x="14" y="1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5"/>
                    <a:pt x="4" y="30"/>
                    <a:pt x="4" y="24"/>
                  </a:cubicBezTo>
                  <a:close/>
                  <a:moveTo>
                    <a:pt x="18" y="64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24" y="41"/>
                    <a:pt x="28" y="46"/>
                    <a:pt x="28" y="52"/>
                  </a:cubicBezTo>
                  <a:cubicBezTo>
                    <a:pt x="28" y="58"/>
                    <a:pt x="24" y="63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0276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" name="Object 57" hidden="1">
            <a:extLst>
              <a:ext uri="{FF2B5EF4-FFF2-40B4-BE49-F238E27FC236}">
                <a16:creationId xmlns:a16="http://schemas.microsoft.com/office/drawing/2014/main" id="{F835E444-F82B-4DE3-B53E-5D51EFC0CF9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4668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8" name="Picture 97" descr="A person using a computer&#10;&#10;Description automatically generated">
            <a:extLst>
              <a:ext uri="{FF2B5EF4-FFF2-40B4-BE49-F238E27FC236}">
                <a16:creationId xmlns:a16="http://schemas.microsoft.com/office/drawing/2014/main" id="{F5AA391A-B061-48FB-9B64-1325E940E44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51800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0A02496-88EA-4B41-9E5D-338FC62291EF}"/>
              </a:ext>
            </a:extLst>
          </p:cNvPr>
          <p:cNvSpPr/>
          <p:nvPr/>
        </p:nvSpPr>
        <p:spPr>
          <a:xfrm>
            <a:off x="1" y="0"/>
            <a:ext cx="12192000" cy="2518007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A1CFF0-D67E-475B-985F-596CD8CF04D1}"/>
              </a:ext>
            </a:extLst>
          </p:cNvPr>
          <p:cNvGrpSpPr/>
          <p:nvPr/>
        </p:nvGrpSpPr>
        <p:grpSpPr>
          <a:xfrm>
            <a:off x="268574" y="725075"/>
            <a:ext cx="5282302" cy="5407849"/>
            <a:chOff x="109436" y="607083"/>
            <a:chExt cx="5810532" cy="594863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EFCEFB8-43B2-4E9F-BF3F-BCC3F4A1F928}"/>
                </a:ext>
              </a:extLst>
            </p:cNvPr>
            <p:cNvGrpSpPr/>
            <p:nvPr/>
          </p:nvGrpSpPr>
          <p:grpSpPr>
            <a:xfrm>
              <a:off x="109436" y="607083"/>
              <a:ext cx="3931651" cy="5948634"/>
              <a:chOff x="4479926" y="454683"/>
              <a:chExt cx="3931651" cy="5948634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51B75EC-4A11-4C69-A6FA-B7B5AFB297DA}"/>
                  </a:ext>
                </a:extLst>
              </p:cNvPr>
              <p:cNvGrpSpPr/>
              <p:nvPr/>
            </p:nvGrpSpPr>
            <p:grpSpPr>
              <a:xfrm>
                <a:off x="5220361" y="638174"/>
                <a:ext cx="2561481" cy="5429250"/>
                <a:chOff x="5220361" y="638174"/>
                <a:chExt cx="2561481" cy="5429250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1C7BA798-423D-47BF-A893-246F341E02F4}"/>
                    </a:ext>
                  </a:extLst>
                </p:cNvPr>
                <p:cNvGrpSpPr/>
                <p:nvPr/>
              </p:nvGrpSpPr>
              <p:grpSpPr>
                <a:xfrm>
                  <a:off x="5220361" y="638174"/>
                  <a:ext cx="2561481" cy="5429250"/>
                  <a:chOff x="5220361" y="638174"/>
                  <a:chExt cx="2561481" cy="5429250"/>
                </a:xfrm>
              </p:grpSpPr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26B698B5-D1E5-47AA-B026-03EF27274146}"/>
                      </a:ext>
                    </a:extLst>
                  </p:cNvPr>
                  <p:cNvSpPr/>
                  <p:nvPr/>
                </p:nvSpPr>
                <p:spPr>
                  <a:xfrm>
                    <a:off x="5220361" y="638174"/>
                    <a:ext cx="2561481" cy="5429250"/>
                  </a:xfrm>
                  <a:prstGeom prst="roundRect">
                    <a:avLst>
                      <a:gd name="adj" fmla="val 7098"/>
                    </a:avLst>
                  </a:prstGeom>
                  <a:gradFill>
                    <a:gsLst>
                      <a:gs pos="100000">
                        <a:srgbClr val="4757B8"/>
                      </a:gs>
                      <a:gs pos="38000">
                        <a:srgbClr val="7983D7"/>
                      </a:gs>
                    </a:gsLst>
                    <a:lin ang="8100000" scaled="1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F98411A2-BA1F-41D9-980C-A2A8313044F4}"/>
                      </a:ext>
                    </a:extLst>
                  </p:cNvPr>
                  <p:cNvSpPr/>
                  <p:nvPr/>
                </p:nvSpPr>
                <p:spPr>
                  <a:xfrm>
                    <a:off x="5220361" y="661507"/>
                    <a:ext cx="2561481" cy="5405917"/>
                  </a:xfrm>
                  <a:custGeom>
                    <a:avLst/>
                    <a:gdLst>
                      <a:gd name="connsiteX0" fmla="*/ 2463852 w 2561481"/>
                      <a:gd name="connsiteY0" fmla="*/ 0 h 5405917"/>
                      <a:gd name="connsiteX1" fmla="*/ 2508229 w 2561481"/>
                      <a:gd name="connsiteY1" fmla="*/ 29919 h 5405917"/>
                      <a:gd name="connsiteX2" fmla="*/ 2561481 w 2561481"/>
                      <a:gd name="connsiteY2" fmla="*/ 158481 h 5405917"/>
                      <a:gd name="connsiteX3" fmla="*/ 2561481 w 2561481"/>
                      <a:gd name="connsiteY3" fmla="*/ 5224103 h 5405917"/>
                      <a:gd name="connsiteX4" fmla="*/ 2379667 w 2561481"/>
                      <a:gd name="connsiteY4" fmla="*/ 5405917 h 5405917"/>
                      <a:gd name="connsiteX5" fmla="*/ 181814 w 2561481"/>
                      <a:gd name="connsiteY5" fmla="*/ 5405917 h 5405917"/>
                      <a:gd name="connsiteX6" fmla="*/ 0 w 2561481"/>
                      <a:gd name="connsiteY6" fmla="*/ 5224103 h 5405917"/>
                      <a:gd name="connsiteX7" fmla="*/ 0 w 2561481"/>
                      <a:gd name="connsiteY7" fmla="*/ 5219587 h 54059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61481" h="5405917">
                        <a:moveTo>
                          <a:pt x="2463852" y="0"/>
                        </a:moveTo>
                        <a:lnTo>
                          <a:pt x="2508229" y="29919"/>
                        </a:lnTo>
                        <a:cubicBezTo>
                          <a:pt x="2541131" y="62821"/>
                          <a:pt x="2561481" y="108275"/>
                          <a:pt x="2561481" y="158481"/>
                        </a:cubicBezTo>
                        <a:lnTo>
                          <a:pt x="2561481" y="5224103"/>
                        </a:lnTo>
                        <a:cubicBezTo>
                          <a:pt x="2561481" y="5324516"/>
                          <a:pt x="2480080" y="5405917"/>
                          <a:pt x="2379667" y="5405917"/>
                        </a:cubicBezTo>
                        <a:lnTo>
                          <a:pt x="181814" y="5405917"/>
                        </a:lnTo>
                        <a:cubicBezTo>
                          <a:pt x="81401" y="5405917"/>
                          <a:pt x="0" y="5324516"/>
                          <a:pt x="0" y="5224103"/>
                        </a:cubicBezTo>
                        <a:lnTo>
                          <a:pt x="0" y="5219587"/>
                        </a:lnTo>
                        <a:close/>
                      </a:path>
                    </a:pathLst>
                  </a:custGeom>
                  <a:solidFill>
                    <a:schemeClr val="bg1">
                      <a:alpha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54546311-76FA-4D4E-88FF-4E97FF2DC772}"/>
                    </a:ext>
                  </a:extLst>
                </p:cNvPr>
                <p:cNvGrpSpPr/>
                <p:nvPr/>
              </p:nvGrpSpPr>
              <p:grpSpPr>
                <a:xfrm>
                  <a:off x="6092328" y="2944026"/>
                  <a:ext cx="817546" cy="817546"/>
                  <a:chOff x="6092328" y="2944026"/>
                  <a:chExt cx="817546" cy="817546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6BCDE8E3-E88A-461D-AFB3-72587DD37C4A}"/>
                      </a:ext>
                    </a:extLst>
                  </p:cNvPr>
                  <p:cNvSpPr/>
                  <p:nvPr/>
                </p:nvSpPr>
                <p:spPr>
                  <a:xfrm>
                    <a:off x="6092328" y="2944026"/>
                    <a:ext cx="817546" cy="817546"/>
                  </a:xfrm>
                  <a:prstGeom prst="ellipse">
                    <a:avLst/>
                  </a:prstGeom>
                  <a:solidFill>
                    <a:srgbClr val="EBECF9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srgbClr val="4757B8">
                        <a:alpha val="4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93A866C1-21FF-427C-8A5E-A266E8F34DFA}"/>
                      </a:ext>
                    </a:extLst>
                  </p:cNvPr>
                  <p:cNvGrpSpPr/>
                  <p:nvPr/>
                </p:nvGrpSpPr>
                <p:grpSpPr>
                  <a:xfrm>
                    <a:off x="6287329" y="3138086"/>
                    <a:ext cx="427544" cy="429427"/>
                    <a:chOff x="3397251" y="1787525"/>
                    <a:chExt cx="360363" cy="361950"/>
                  </a:xfrm>
                  <a:gradFill>
                    <a:gsLst>
                      <a:gs pos="100000">
                        <a:srgbClr val="4757B8"/>
                      </a:gs>
                      <a:gs pos="38000">
                        <a:srgbClr val="7983D7"/>
                      </a:gs>
                    </a:gsLst>
                    <a:lin ang="8100000" scaled="1"/>
                  </a:gradFill>
                  <a:effectLst>
                    <a:outerShdw dist="12700" dir="2700000" algn="tl" rotWithShape="0">
                      <a:srgbClr val="4757B8">
                        <a:alpha val="20000"/>
                      </a:srgbClr>
                    </a:outerShdw>
                  </a:effectLst>
                </p:grpSpPr>
                <p:sp>
                  <p:nvSpPr>
                    <p:cNvPr id="11" name="Freeform 13">
                      <a:extLst>
                        <a:ext uri="{FF2B5EF4-FFF2-40B4-BE49-F238E27FC236}">
                          <a16:creationId xmlns:a16="http://schemas.microsoft.com/office/drawing/2014/main" id="{A45BA07A-0AA3-4A22-AAC2-D4D160F4F0E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7251" y="2133600"/>
                      <a:ext cx="360363" cy="15875"/>
                    </a:xfrm>
                    <a:custGeom>
                      <a:avLst/>
                      <a:gdLst>
                        <a:gd name="T0" fmla="*/ 94 w 96"/>
                        <a:gd name="T1" fmla="*/ 0 h 4"/>
                        <a:gd name="T2" fmla="*/ 2 w 96"/>
                        <a:gd name="T3" fmla="*/ 0 h 4"/>
                        <a:gd name="T4" fmla="*/ 0 w 96"/>
                        <a:gd name="T5" fmla="*/ 2 h 4"/>
                        <a:gd name="T6" fmla="*/ 2 w 96"/>
                        <a:gd name="T7" fmla="*/ 4 h 4"/>
                        <a:gd name="T8" fmla="*/ 94 w 96"/>
                        <a:gd name="T9" fmla="*/ 4 h 4"/>
                        <a:gd name="T10" fmla="*/ 96 w 96"/>
                        <a:gd name="T11" fmla="*/ 2 h 4"/>
                        <a:gd name="T12" fmla="*/ 94 w 96"/>
                        <a:gd name="T13" fmla="*/ 0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6" h="4">
                          <a:moveTo>
                            <a:pt x="94" y="0"/>
                          </a:move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ubicBezTo>
                            <a:pt x="94" y="4"/>
                            <a:pt x="94" y="4"/>
                            <a:pt x="94" y="4"/>
                          </a:cubicBezTo>
                          <a:cubicBezTo>
                            <a:pt x="95" y="4"/>
                            <a:pt x="96" y="3"/>
                            <a:pt x="96" y="2"/>
                          </a:cubicBezTo>
                          <a:cubicBezTo>
                            <a:pt x="96" y="1"/>
                            <a:pt x="95" y="0"/>
                            <a:pt x="94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  <p:sp>
                  <p:nvSpPr>
                    <p:cNvPr id="12" name="Freeform 14">
                      <a:extLst>
                        <a:ext uri="{FF2B5EF4-FFF2-40B4-BE49-F238E27FC236}">
                          <a16:creationId xmlns:a16="http://schemas.microsoft.com/office/drawing/2014/main" id="{040FA268-A0A9-47F5-8327-56F8A2EB44A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7251" y="2103438"/>
                      <a:ext cx="360363" cy="15875"/>
                    </a:xfrm>
                    <a:custGeom>
                      <a:avLst/>
                      <a:gdLst>
                        <a:gd name="T0" fmla="*/ 2 w 96"/>
                        <a:gd name="T1" fmla="*/ 4 h 4"/>
                        <a:gd name="T2" fmla="*/ 94 w 96"/>
                        <a:gd name="T3" fmla="*/ 4 h 4"/>
                        <a:gd name="T4" fmla="*/ 96 w 96"/>
                        <a:gd name="T5" fmla="*/ 2 h 4"/>
                        <a:gd name="T6" fmla="*/ 94 w 96"/>
                        <a:gd name="T7" fmla="*/ 0 h 4"/>
                        <a:gd name="T8" fmla="*/ 2 w 96"/>
                        <a:gd name="T9" fmla="*/ 0 h 4"/>
                        <a:gd name="T10" fmla="*/ 0 w 96"/>
                        <a:gd name="T11" fmla="*/ 2 h 4"/>
                        <a:gd name="T12" fmla="*/ 2 w 96"/>
                        <a:gd name="T13" fmla="*/ 4 h 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6" h="4">
                          <a:moveTo>
                            <a:pt x="2" y="4"/>
                          </a:moveTo>
                          <a:cubicBezTo>
                            <a:pt x="94" y="4"/>
                            <a:pt x="94" y="4"/>
                            <a:pt x="94" y="4"/>
                          </a:cubicBezTo>
                          <a:cubicBezTo>
                            <a:pt x="95" y="4"/>
                            <a:pt x="96" y="3"/>
                            <a:pt x="96" y="2"/>
                          </a:cubicBezTo>
                          <a:cubicBezTo>
                            <a:pt x="96" y="1"/>
                            <a:pt x="95" y="0"/>
                            <a:pt x="94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  <p:sp>
                  <p:nvSpPr>
                    <p:cNvPr id="13" name="Freeform 15">
                      <a:extLst>
                        <a:ext uri="{FF2B5EF4-FFF2-40B4-BE49-F238E27FC236}">
                          <a16:creationId xmlns:a16="http://schemas.microsoft.com/office/drawing/2014/main" id="{D24C8C1D-49BF-4E5E-B6FA-DC0140796B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413126" y="1954213"/>
                      <a:ext cx="90488" cy="134938"/>
                    </a:xfrm>
                    <a:custGeom>
                      <a:avLst/>
                      <a:gdLst>
                        <a:gd name="T0" fmla="*/ 22 w 24"/>
                        <a:gd name="T1" fmla="*/ 4 h 36"/>
                        <a:gd name="T2" fmla="*/ 24 w 24"/>
                        <a:gd name="T3" fmla="*/ 2 h 36"/>
                        <a:gd name="T4" fmla="*/ 22 w 24"/>
                        <a:gd name="T5" fmla="*/ 0 h 36"/>
                        <a:gd name="T6" fmla="*/ 2 w 24"/>
                        <a:gd name="T7" fmla="*/ 0 h 36"/>
                        <a:gd name="T8" fmla="*/ 0 w 24"/>
                        <a:gd name="T9" fmla="*/ 2 h 36"/>
                        <a:gd name="T10" fmla="*/ 2 w 24"/>
                        <a:gd name="T11" fmla="*/ 4 h 36"/>
                        <a:gd name="T12" fmla="*/ 4 w 24"/>
                        <a:gd name="T13" fmla="*/ 4 h 36"/>
                        <a:gd name="T14" fmla="*/ 4 w 24"/>
                        <a:gd name="T15" fmla="*/ 32 h 36"/>
                        <a:gd name="T16" fmla="*/ 2 w 24"/>
                        <a:gd name="T17" fmla="*/ 32 h 36"/>
                        <a:gd name="T18" fmla="*/ 0 w 24"/>
                        <a:gd name="T19" fmla="*/ 34 h 36"/>
                        <a:gd name="T20" fmla="*/ 2 w 24"/>
                        <a:gd name="T21" fmla="*/ 36 h 36"/>
                        <a:gd name="T22" fmla="*/ 4 w 24"/>
                        <a:gd name="T23" fmla="*/ 36 h 36"/>
                        <a:gd name="T24" fmla="*/ 20 w 24"/>
                        <a:gd name="T25" fmla="*/ 36 h 36"/>
                        <a:gd name="T26" fmla="*/ 22 w 24"/>
                        <a:gd name="T27" fmla="*/ 36 h 36"/>
                        <a:gd name="T28" fmla="*/ 24 w 24"/>
                        <a:gd name="T29" fmla="*/ 34 h 36"/>
                        <a:gd name="T30" fmla="*/ 22 w 24"/>
                        <a:gd name="T31" fmla="*/ 32 h 36"/>
                        <a:gd name="T32" fmla="*/ 20 w 24"/>
                        <a:gd name="T33" fmla="*/ 32 h 36"/>
                        <a:gd name="T34" fmla="*/ 20 w 24"/>
                        <a:gd name="T35" fmla="*/ 4 h 36"/>
                        <a:gd name="T36" fmla="*/ 22 w 24"/>
                        <a:gd name="T37" fmla="*/ 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4" h="36">
                          <a:moveTo>
                            <a:pt x="22" y="4"/>
                          </a:moveTo>
                          <a:cubicBezTo>
                            <a:pt x="23" y="4"/>
                            <a:pt x="24" y="3"/>
                            <a:pt x="24" y="2"/>
                          </a:cubicBezTo>
                          <a:cubicBezTo>
                            <a:pt x="24" y="1"/>
                            <a:pt x="23" y="0"/>
                            <a:pt x="2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ubicBezTo>
                            <a:pt x="4" y="4"/>
                            <a:pt x="4" y="4"/>
                            <a:pt x="4" y="4"/>
                          </a:cubicBezTo>
                          <a:cubicBezTo>
                            <a:pt x="4" y="32"/>
                            <a:pt x="4" y="32"/>
                            <a:pt x="4" y="32"/>
                          </a:cubicBezTo>
                          <a:cubicBezTo>
                            <a:pt x="2" y="32"/>
                            <a:pt x="2" y="32"/>
                            <a:pt x="2" y="32"/>
                          </a:cubicBezTo>
                          <a:cubicBezTo>
                            <a:pt x="1" y="32"/>
                            <a:pt x="0" y="33"/>
                            <a:pt x="0" y="34"/>
                          </a:cubicBezTo>
                          <a:cubicBezTo>
                            <a:pt x="0" y="35"/>
                            <a:pt x="1" y="36"/>
                            <a:pt x="2" y="36"/>
                          </a:cubicBezTo>
                          <a:cubicBezTo>
                            <a:pt x="4" y="36"/>
                            <a:pt x="4" y="36"/>
                            <a:pt x="4" y="36"/>
                          </a:cubicBezTo>
                          <a:cubicBezTo>
                            <a:pt x="20" y="36"/>
                            <a:pt x="20" y="36"/>
                            <a:pt x="20" y="36"/>
                          </a:cubicBezTo>
                          <a:cubicBezTo>
                            <a:pt x="22" y="36"/>
                            <a:pt x="22" y="36"/>
                            <a:pt x="22" y="36"/>
                          </a:cubicBezTo>
                          <a:cubicBezTo>
                            <a:pt x="23" y="36"/>
                            <a:pt x="24" y="35"/>
                            <a:pt x="24" y="34"/>
                          </a:cubicBezTo>
                          <a:cubicBezTo>
                            <a:pt x="24" y="33"/>
                            <a:pt x="23" y="32"/>
                            <a:pt x="22" y="32"/>
                          </a:cubicBezTo>
                          <a:cubicBezTo>
                            <a:pt x="20" y="32"/>
                            <a:pt x="20" y="32"/>
                            <a:pt x="20" y="32"/>
                          </a:cubicBezTo>
                          <a:cubicBezTo>
                            <a:pt x="20" y="4"/>
                            <a:pt x="20" y="4"/>
                            <a:pt x="20" y="4"/>
                          </a:cubicBezTo>
                          <a:lnTo>
                            <a:pt x="22" y="4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  <p:sp>
                  <p:nvSpPr>
                    <p:cNvPr id="14" name="Freeform 16">
                      <a:extLst>
                        <a:ext uri="{FF2B5EF4-FFF2-40B4-BE49-F238E27FC236}">
                          <a16:creationId xmlns:a16="http://schemas.microsoft.com/office/drawing/2014/main" id="{F312B26C-77F2-48F6-88AA-30AC16BA29E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532188" y="1954213"/>
                      <a:ext cx="90488" cy="134938"/>
                    </a:xfrm>
                    <a:custGeom>
                      <a:avLst/>
                      <a:gdLst>
                        <a:gd name="T0" fmla="*/ 22 w 24"/>
                        <a:gd name="T1" fmla="*/ 4 h 36"/>
                        <a:gd name="T2" fmla="*/ 24 w 24"/>
                        <a:gd name="T3" fmla="*/ 2 h 36"/>
                        <a:gd name="T4" fmla="*/ 22 w 24"/>
                        <a:gd name="T5" fmla="*/ 0 h 36"/>
                        <a:gd name="T6" fmla="*/ 2 w 24"/>
                        <a:gd name="T7" fmla="*/ 0 h 36"/>
                        <a:gd name="T8" fmla="*/ 0 w 24"/>
                        <a:gd name="T9" fmla="*/ 2 h 36"/>
                        <a:gd name="T10" fmla="*/ 2 w 24"/>
                        <a:gd name="T11" fmla="*/ 4 h 36"/>
                        <a:gd name="T12" fmla="*/ 4 w 24"/>
                        <a:gd name="T13" fmla="*/ 4 h 36"/>
                        <a:gd name="T14" fmla="*/ 4 w 24"/>
                        <a:gd name="T15" fmla="*/ 32 h 36"/>
                        <a:gd name="T16" fmla="*/ 2 w 24"/>
                        <a:gd name="T17" fmla="*/ 32 h 36"/>
                        <a:gd name="T18" fmla="*/ 0 w 24"/>
                        <a:gd name="T19" fmla="*/ 34 h 36"/>
                        <a:gd name="T20" fmla="*/ 2 w 24"/>
                        <a:gd name="T21" fmla="*/ 36 h 36"/>
                        <a:gd name="T22" fmla="*/ 4 w 24"/>
                        <a:gd name="T23" fmla="*/ 36 h 36"/>
                        <a:gd name="T24" fmla="*/ 20 w 24"/>
                        <a:gd name="T25" fmla="*/ 36 h 36"/>
                        <a:gd name="T26" fmla="*/ 22 w 24"/>
                        <a:gd name="T27" fmla="*/ 36 h 36"/>
                        <a:gd name="T28" fmla="*/ 24 w 24"/>
                        <a:gd name="T29" fmla="*/ 34 h 36"/>
                        <a:gd name="T30" fmla="*/ 22 w 24"/>
                        <a:gd name="T31" fmla="*/ 32 h 36"/>
                        <a:gd name="T32" fmla="*/ 20 w 24"/>
                        <a:gd name="T33" fmla="*/ 32 h 36"/>
                        <a:gd name="T34" fmla="*/ 20 w 24"/>
                        <a:gd name="T35" fmla="*/ 4 h 36"/>
                        <a:gd name="T36" fmla="*/ 22 w 24"/>
                        <a:gd name="T37" fmla="*/ 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4" h="36">
                          <a:moveTo>
                            <a:pt x="22" y="4"/>
                          </a:moveTo>
                          <a:cubicBezTo>
                            <a:pt x="23" y="4"/>
                            <a:pt x="24" y="3"/>
                            <a:pt x="24" y="2"/>
                          </a:cubicBezTo>
                          <a:cubicBezTo>
                            <a:pt x="24" y="1"/>
                            <a:pt x="23" y="0"/>
                            <a:pt x="2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ubicBezTo>
                            <a:pt x="4" y="4"/>
                            <a:pt x="4" y="4"/>
                            <a:pt x="4" y="4"/>
                          </a:cubicBezTo>
                          <a:cubicBezTo>
                            <a:pt x="4" y="32"/>
                            <a:pt x="4" y="32"/>
                            <a:pt x="4" y="32"/>
                          </a:cubicBezTo>
                          <a:cubicBezTo>
                            <a:pt x="2" y="32"/>
                            <a:pt x="2" y="32"/>
                            <a:pt x="2" y="32"/>
                          </a:cubicBezTo>
                          <a:cubicBezTo>
                            <a:pt x="1" y="32"/>
                            <a:pt x="0" y="33"/>
                            <a:pt x="0" y="34"/>
                          </a:cubicBezTo>
                          <a:cubicBezTo>
                            <a:pt x="0" y="35"/>
                            <a:pt x="1" y="36"/>
                            <a:pt x="2" y="36"/>
                          </a:cubicBezTo>
                          <a:cubicBezTo>
                            <a:pt x="4" y="36"/>
                            <a:pt x="4" y="36"/>
                            <a:pt x="4" y="36"/>
                          </a:cubicBezTo>
                          <a:cubicBezTo>
                            <a:pt x="20" y="36"/>
                            <a:pt x="20" y="36"/>
                            <a:pt x="20" y="36"/>
                          </a:cubicBezTo>
                          <a:cubicBezTo>
                            <a:pt x="22" y="36"/>
                            <a:pt x="22" y="36"/>
                            <a:pt x="22" y="36"/>
                          </a:cubicBezTo>
                          <a:cubicBezTo>
                            <a:pt x="23" y="36"/>
                            <a:pt x="24" y="35"/>
                            <a:pt x="24" y="34"/>
                          </a:cubicBezTo>
                          <a:cubicBezTo>
                            <a:pt x="24" y="33"/>
                            <a:pt x="23" y="32"/>
                            <a:pt x="22" y="32"/>
                          </a:cubicBezTo>
                          <a:cubicBezTo>
                            <a:pt x="20" y="32"/>
                            <a:pt x="20" y="32"/>
                            <a:pt x="20" y="32"/>
                          </a:cubicBezTo>
                          <a:cubicBezTo>
                            <a:pt x="20" y="4"/>
                            <a:pt x="20" y="4"/>
                            <a:pt x="20" y="4"/>
                          </a:cubicBezTo>
                          <a:lnTo>
                            <a:pt x="22" y="4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  <p:sp>
                  <p:nvSpPr>
                    <p:cNvPr id="15" name="Freeform 17">
                      <a:extLst>
                        <a:ext uri="{FF2B5EF4-FFF2-40B4-BE49-F238E27FC236}">
                          <a16:creationId xmlns:a16="http://schemas.microsoft.com/office/drawing/2014/main" id="{A6601F19-D2EE-41E7-BC5E-6BFC89B006C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652838" y="1954213"/>
                      <a:ext cx="90488" cy="134938"/>
                    </a:xfrm>
                    <a:custGeom>
                      <a:avLst/>
                      <a:gdLst>
                        <a:gd name="T0" fmla="*/ 22 w 24"/>
                        <a:gd name="T1" fmla="*/ 4 h 36"/>
                        <a:gd name="T2" fmla="*/ 24 w 24"/>
                        <a:gd name="T3" fmla="*/ 2 h 36"/>
                        <a:gd name="T4" fmla="*/ 22 w 24"/>
                        <a:gd name="T5" fmla="*/ 0 h 36"/>
                        <a:gd name="T6" fmla="*/ 2 w 24"/>
                        <a:gd name="T7" fmla="*/ 0 h 36"/>
                        <a:gd name="T8" fmla="*/ 0 w 24"/>
                        <a:gd name="T9" fmla="*/ 2 h 36"/>
                        <a:gd name="T10" fmla="*/ 2 w 24"/>
                        <a:gd name="T11" fmla="*/ 4 h 36"/>
                        <a:gd name="T12" fmla="*/ 4 w 24"/>
                        <a:gd name="T13" fmla="*/ 4 h 36"/>
                        <a:gd name="T14" fmla="*/ 4 w 24"/>
                        <a:gd name="T15" fmla="*/ 32 h 36"/>
                        <a:gd name="T16" fmla="*/ 2 w 24"/>
                        <a:gd name="T17" fmla="*/ 32 h 36"/>
                        <a:gd name="T18" fmla="*/ 0 w 24"/>
                        <a:gd name="T19" fmla="*/ 34 h 36"/>
                        <a:gd name="T20" fmla="*/ 2 w 24"/>
                        <a:gd name="T21" fmla="*/ 36 h 36"/>
                        <a:gd name="T22" fmla="*/ 4 w 24"/>
                        <a:gd name="T23" fmla="*/ 36 h 36"/>
                        <a:gd name="T24" fmla="*/ 20 w 24"/>
                        <a:gd name="T25" fmla="*/ 36 h 36"/>
                        <a:gd name="T26" fmla="*/ 22 w 24"/>
                        <a:gd name="T27" fmla="*/ 36 h 36"/>
                        <a:gd name="T28" fmla="*/ 24 w 24"/>
                        <a:gd name="T29" fmla="*/ 34 h 36"/>
                        <a:gd name="T30" fmla="*/ 22 w 24"/>
                        <a:gd name="T31" fmla="*/ 32 h 36"/>
                        <a:gd name="T32" fmla="*/ 20 w 24"/>
                        <a:gd name="T33" fmla="*/ 32 h 36"/>
                        <a:gd name="T34" fmla="*/ 20 w 24"/>
                        <a:gd name="T35" fmla="*/ 4 h 36"/>
                        <a:gd name="T36" fmla="*/ 22 w 24"/>
                        <a:gd name="T37" fmla="*/ 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4" h="36">
                          <a:moveTo>
                            <a:pt x="22" y="4"/>
                          </a:moveTo>
                          <a:cubicBezTo>
                            <a:pt x="23" y="4"/>
                            <a:pt x="24" y="3"/>
                            <a:pt x="24" y="2"/>
                          </a:cubicBezTo>
                          <a:cubicBezTo>
                            <a:pt x="24" y="1"/>
                            <a:pt x="23" y="0"/>
                            <a:pt x="2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ubicBezTo>
                            <a:pt x="4" y="4"/>
                            <a:pt x="4" y="4"/>
                            <a:pt x="4" y="4"/>
                          </a:cubicBezTo>
                          <a:cubicBezTo>
                            <a:pt x="4" y="32"/>
                            <a:pt x="4" y="32"/>
                            <a:pt x="4" y="32"/>
                          </a:cubicBezTo>
                          <a:cubicBezTo>
                            <a:pt x="2" y="32"/>
                            <a:pt x="2" y="32"/>
                            <a:pt x="2" y="32"/>
                          </a:cubicBezTo>
                          <a:cubicBezTo>
                            <a:pt x="1" y="32"/>
                            <a:pt x="0" y="33"/>
                            <a:pt x="0" y="34"/>
                          </a:cubicBezTo>
                          <a:cubicBezTo>
                            <a:pt x="0" y="35"/>
                            <a:pt x="1" y="36"/>
                            <a:pt x="2" y="36"/>
                          </a:cubicBezTo>
                          <a:cubicBezTo>
                            <a:pt x="4" y="36"/>
                            <a:pt x="4" y="36"/>
                            <a:pt x="4" y="36"/>
                          </a:cubicBezTo>
                          <a:cubicBezTo>
                            <a:pt x="20" y="36"/>
                            <a:pt x="20" y="36"/>
                            <a:pt x="20" y="36"/>
                          </a:cubicBezTo>
                          <a:cubicBezTo>
                            <a:pt x="22" y="36"/>
                            <a:pt x="22" y="36"/>
                            <a:pt x="22" y="36"/>
                          </a:cubicBezTo>
                          <a:cubicBezTo>
                            <a:pt x="23" y="36"/>
                            <a:pt x="24" y="35"/>
                            <a:pt x="24" y="34"/>
                          </a:cubicBezTo>
                          <a:cubicBezTo>
                            <a:pt x="24" y="33"/>
                            <a:pt x="23" y="32"/>
                            <a:pt x="22" y="32"/>
                          </a:cubicBezTo>
                          <a:cubicBezTo>
                            <a:pt x="20" y="32"/>
                            <a:pt x="20" y="32"/>
                            <a:pt x="20" y="32"/>
                          </a:cubicBezTo>
                          <a:cubicBezTo>
                            <a:pt x="20" y="4"/>
                            <a:pt x="20" y="4"/>
                            <a:pt x="20" y="4"/>
                          </a:cubicBezTo>
                          <a:lnTo>
                            <a:pt x="22" y="4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  <p:sp>
                  <p:nvSpPr>
                    <p:cNvPr id="16" name="Freeform 18">
                      <a:extLst>
                        <a:ext uri="{FF2B5EF4-FFF2-40B4-BE49-F238E27FC236}">
                          <a16:creationId xmlns:a16="http://schemas.microsoft.com/office/drawing/2014/main" id="{709C179D-4429-4BBF-BC95-D7A8B987FF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3397251" y="1787525"/>
                      <a:ext cx="360363" cy="150813"/>
                    </a:xfrm>
                    <a:custGeom>
                      <a:avLst/>
                      <a:gdLst>
                        <a:gd name="T0" fmla="*/ 2 w 96"/>
                        <a:gd name="T1" fmla="*/ 40 h 40"/>
                        <a:gd name="T2" fmla="*/ 94 w 96"/>
                        <a:gd name="T3" fmla="*/ 40 h 40"/>
                        <a:gd name="T4" fmla="*/ 96 w 96"/>
                        <a:gd name="T5" fmla="*/ 39 h 40"/>
                        <a:gd name="T6" fmla="*/ 95 w 96"/>
                        <a:gd name="T7" fmla="*/ 36 h 40"/>
                        <a:gd name="T8" fmla="*/ 49 w 96"/>
                        <a:gd name="T9" fmla="*/ 0 h 40"/>
                        <a:gd name="T10" fmla="*/ 47 w 96"/>
                        <a:gd name="T11" fmla="*/ 0 h 40"/>
                        <a:gd name="T12" fmla="*/ 1 w 96"/>
                        <a:gd name="T13" fmla="*/ 36 h 40"/>
                        <a:gd name="T14" fmla="*/ 0 w 96"/>
                        <a:gd name="T15" fmla="*/ 39 h 40"/>
                        <a:gd name="T16" fmla="*/ 2 w 96"/>
                        <a:gd name="T17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96" h="40">
                          <a:moveTo>
                            <a:pt x="2" y="40"/>
                          </a:moveTo>
                          <a:cubicBezTo>
                            <a:pt x="94" y="40"/>
                            <a:pt x="94" y="40"/>
                            <a:pt x="94" y="40"/>
                          </a:cubicBezTo>
                          <a:cubicBezTo>
                            <a:pt x="95" y="40"/>
                            <a:pt x="96" y="39"/>
                            <a:pt x="96" y="39"/>
                          </a:cubicBezTo>
                          <a:cubicBezTo>
                            <a:pt x="96" y="38"/>
                            <a:pt x="96" y="37"/>
                            <a:pt x="95" y="36"/>
                          </a:cubicBezTo>
                          <a:cubicBezTo>
                            <a:pt x="49" y="0"/>
                            <a:pt x="49" y="0"/>
                            <a:pt x="49" y="0"/>
                          </a:cubicBezTo>
                          <a:cubicBezTo>
                            <a:pt x="49" y="0"/>
                            <a:pt x="48" y="0"/>
                            <a:pt x="47" y="0"/>
                          </a:cubicBezTo>
                          <a:cubicBezTo>
                            <a:pt x="1" y="36"/>
                            <a:pt x="1" y="36"/>
                            <a:pt x="1" y="36"/>
                          </a:cubicBezTo>
                          <a:cubicBezTo>
                            <a:pt x="0" y="37"/>
                            <a:pt x="0" y="38"/>
                            <a:pt x="0" y="39"/>
                          </a:cubicBezTo>
                          <a:cubicBezTo>
                            <a:pt x="0" y="39"/>
                            <a:pt x="1" y="40"/>
                            <a:pt x="2" y="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id-ID" sz="1600"/>
                    </a:p>
                  </p:txBody>
                </p:sp>
              </p:grpSp>
            </p:grpSp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F0222-F5C0-4746-924E-F12AE3D6E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79926" y="454683"/>
                <a:ext cx="3931651" cy="594863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6B9164-B9BC-4B25-AFC7-4FBE99158839}"/>
                </a:ext>
              </a:extLst>
            </p:cNvPr>
            <p:cNvGrpSpPr/>
            <p:nvPr/>
          </p:nvGrpSpPr>
          <p:grpSpPr>
            <a:xfrm>
              <a:off x="1988317" y="607083"/>
              <a:ext cx="3931651" cy="5948634"/>
              <a:chOff x="8146049" y="607083"/>
              <a:chExt cx="3931651" cy="594863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88B1206-203D-409F-9F26-BD1B888F1E64}"/>
                  </a:ext>
                </a:extLst>
              </p:cNvPr>
              <p:cNvGrpSpPr/>
              <p:nvPr/>
            </p:nvGrpSpPr>
            <p:grpSpPr>
              <a:xfrm>
                <a:off x="8831134" y="771524"/>
                <a:ext cx="2561481" cy="5429252"/>
                <a:chOff x="7515225" y="609599"/>
                <a:chExt cx="2561481" cy="5429252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A0B4B039-B371-4B8C-9A06-26C13260FA60}"/>
                    </a:ext>
                  </a:extLst>
                </p:cNvPr>
                <p:cNvSpPr/>
                <p:nvPr/>
              </p:nvSpPr>
              <p:spPr>
                <a:xfrm>
                  <a:off x="7515225" y="609600"/>
                  <a:ext cx="2561481" cy="5429250"/>
                </a:xfrm>
                <a:prstGeom prst="roundRect">
                  <a:avLst>
                    <a:gd name="adj" fmla="val 7098"/>
                  </a:avLst>
                </a:prstGeom>
                <a:solidFill>
                  <a:srgbClr val="EBEC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Rectangle: Top Corners Rounded 22">
                  <a:extLst>
                    <a:ext uri="{FF2B5EF4-FFF2-40B4-BE49-F238E27FC236}">
                      <a16:creationId xmlns:a16="http://schemas.microsoft.com/office/drawing/2014/main" id="{F1494516-FA58-4B2F-9EAE-38D9217DE9F9}"/>
                    </a:ext>
                  </a:extLst>
                </p:cNvPr>
                <p:cNvSpPr/>
                <p:nvPr/>
              </p:nvSpPr>
              <p:spPr>
                <a:xfrm>
                  <a:off x="7515225" y="609599"/>
                  <a:ext cx="2561481" cy="1085851"/>
                </a:xfrm>
                <a:prstGeom prst="round2SameRect">
                  <a:avLst>
                    <a:gd name="adj1" fmla="val 16667"/>
                    <a:gd name="adj2" fmla="val 20175"/>
                  </a:avLst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2D71DE3-7FBC-4B63-8F1B-B864BB8FDF79}"/>
                    </a:ext>
                  </a:extLst>
                </p:cNvPr>
                <p:cNvGrpSpPr/>
                <p:nvPr/>
              </p:nvGrpSpPr>
              <p:grpSpPr>
                <a:xfrm>
                  <a:off x="9563472" y="923925"/>
                  <a:ext cx="342156" cy="342156"/>
                  <a:chOff x="9563472" y="923925"/>
                  <a:chExt cx="342156" cy="342156"/>
                </a:xfrm>
              </p:grpSpPr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D3BC0221-4CD1-4FA1-9BCD-271301FC1F4C}"/>
                      </a:ext>
                    </a:extLst>
                  </p:cNvPr>
                  <p:cNvSpPr/>
                  <p:nvPr/>
                </p:nvSpPr>
                <p:spPr>
                  <a:xfrm>
                    <a:off x="9563472" y="923925"/>
                    <a:ext cx="342156" cy="342156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7" name="Freeform 26">
                    <a:extLst>
                      <a:ext uri="{FF2B5EF4-FFF2-40B4-BE49-F238E27FC236}">
                        <a16:creationId xmlns:a16="http://schemas.microsoft.com/office/drawing/2014/main" id="{FBAEC3A7-5FF1-4E90-975F-DA5E85864FAA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602155" y="962025"/>
                    <a:ext cx="264790" cy="265956"/>
                  </a:xfrm>
                  <a:custGeom>
                    <a:avLst/>
                    <a:gdLst>
                      <a:gd name="T0" fmla="*/ 48 w 96"/>
                      <a:gd name="T1" fmla="*/ 0 h 96"/>
                      <a:gd name="T2" fmla="*/ 0 w 96"/>
                      <a:gd name="T3" fmla="*/ 48 h 96"/>
                      <a:gd name="T4" fmla="*/ 14 w 96"/>
                      <a:gd name="T5" fmla="*/ 82 h 96"/>
                      <a:gd name="T6" fmla="*/ 14 w 96"/>
                      <a:gd name="T7" fmla="*/ 82 h 96"/>
                      <a:gd name="T8" fmla="*/ 48 w 96"/>
                      <a:gd name="T9" fmla="*/ 96 h 96"/>
                      <a:gd name="T10" fmla="*/ 82 w 96"/>
                      <a:gd name="T11" fmla="*/ 82 h 96"/>
                      <a:gd name="T12" fmla="*/ 96 w 96"/>
                      <a:gd name="T13" fmla="*/ 48 h 96"/>
                      <a:gd name="T14" fmla="*/ 48 w 96"/>
                      <a:gd name="T15" fmla="*/ 0 h 96"/>
                      <a:gd name="T16" fmla="*/ 80 w 96"/>
                      <a:gd name="T17" fmla="*/ 78 h 96"/>
                      <a:gd name="T18" fmla="*/ 63 w 96"/>
                      <a:gd name="T19" fmla="*/ 70 h 96"/>
                      <a:gd name="T20" fmla="*/ 58 w 96"/>
                      <a:gd name="T21" fmla="*/ 69 h 96"/>
                      <a:gd name="T22" fmla="*/ 58 w 96"/>
                      <a:gd name="T23" fmla="*/ 61 h 96"/>
                      <a:gd name="T24" fmla="*/ 64 w 96"/>
                      <a:gd name="T25" fmla="*/ 49 h 96"/>
                      <a:gd name="T26" fmla="*/ 66 w 96"/>
                      <a:gd name="T27" fmla="*/ 44 h 96"/>
                      <a:gd name="T28" fmla="*/ 64 w 96"/>
                      <a:gd name="T29" fmla="*/ 39 h 96"/>
                      <a:gd name="T30" fmla="*/ 66 w 96"/>
                      <a:gd name="T31" fmla="*/ 26 h 96"/>
                      <a:gd name="T32" fmla="*/ 51 w 96"/>
                      <a:gd name="T33" fmla="*/ 18 h 96"/>
                      <a:gd name="T34" fmla="*/ 37 w 96"/>
                      <a:gd name="T35" fmla="*/ 24 h 96"/>
                      <a:gd name="T36" fmla="*/ 32 w 96"/>
                      <a:gd name="T37" fmla="*/ 26 h 96"/>
                      <a:gd name="T38" fmla="*/ 32 w 96"/>
                      <a:gd name="T39" fmla="*/ 39 h 96"/>
                      <a:gd name="T40" fmla="*/ 30 w 96"/>
                      <a:gd name="T41" fmla="*/ 44 h 96"/>
                      <a:gd name="T42" fmla="*/ 32 w 96"/>
                      <a:gd name="T43" fmla="*/ 49 h 96"/>
                      <a:gd name="T44" fmla="*/ 38 w 96"/>
                      <a:gd name="T45" fmla="*/ 61 h 96"/>
                      <a:gd name="T46" fmla="*/ 38 w 96"/>
                      <a:gd name="T47" fmla="*/ 69 h 96"/>
                      <a:gd name="T48" fmla="*/ 33 w 96"/>
                      <a:gd name="T49" fmla="*/ 70 h 96"/>
                      <a:gd name="T50" fmla="*/ 16 w 96"/>
                      <a:gd name="T51" fmla="*/ 78 h 96"/>
                      <a:gd name="T52" fmla="*/ 4 w 96"/>
                      <a:gd name="T53" fmla="*/ 48 h 96"/>
                      <a:gd name="T54" fmla="*/ 48 w 96"/>
                      <a:gd name="T55" fmla="*/ 4 h 96"/>
                      <a:gd name="T56" fmla="*/ 92 w 96"/>
                      <a:gd name="T57" fmla="*/ 48 h 96"/>
                      <a:gd name="T58" fmla="*/ 80 w 96"/>
                      <a:gd name="T59" fmla="*/ 78 h 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96" h="96">
                        <a:moveTo>
                          <a:pt x="48" y="0"/>
                        </a:moveTo>
                        <a:cubicBezTo>
                          <a:pt x="22" y="0"/>
                          <a:pt x="0" y="22"/>
                          <a:pt x="0" y="48"/>
                        </a:cubicBezTo>
                        <a:cubicBezTo>
                          <a:pt x="0" y="61"/>
                          <a:pt x="5" y="73"/>
                          <a:pt x="14" y="82"/>
                        </a:cubicBezTo>
                        <a:cubicBezTo>
                          <a:pt x="14" y="82"/>
                          <a:pt x="14" y="82"/>
                          <a:pt x="14" y="82"/>
                        </a:cubicBezTo>
                        <a:cubicBezTo>
                          <a:pt x="23" y="91"/>
                          <a:pt x="35" y="96"/>
                          <a:pt x="48" y="96"/>
                        </a:cubicBezTo>
                        <a:cubicBezTo>
                          <a:pt x="61" y="96"/>
                          <a:pt x="73" y="91"/>
                          <a:pt x="82" y="82"/>
                        </a:cubicBezTo>
                        <a:cubicBezTo>
                          <a:pt x="91" y="73"/>
                          <a:pt x="96" y="61"/>
                          <a:pt x="96" y="48"/>
                        </a:cubicBezTo>
                        <a:cubicBezTo>
                          <a:pt x="96" y="22"/>
                          <a:pt x="74" y="0"/>
                          <a:pt x="48" y="0"/>
                        </a:cubicBezTo>
                        <a:close/>
                        <a:moveTo>
                          <a:pt x="80" y="78"/>
                        </a:moveTo>
                        <a:cubicBezTo>
                          <a:pt x="76" y="75"/>
                          <a:pt x="70" y="73"/>
                          <a:pt x="63" y="70"/>
                        </a:cubicBezTo>
                        <a:cubicBezTo>
                          <a:pt x="61" y="70"/>
                          <a:pt x="60" y="69"/>
                          <a:pt x="58" y="69"/>
                        </a:cubicBezTo>
                        <a:cubicBezTo>
                          <a:pt x="58" y="61"/>
                          <a:pt x="58" y="61"/>
                          <a:pt x="58" y="61"/>
                        </a:cubicBezTo>
                        <a:cubicBezTo>
                          <a:pt x="60" y="60"/>
                          <a:pt x="64" y="57"/>
                          <a:pt x="64" y="49"/>
                        </a:cubicBezTo>
                        <a:cubicBezTo>
                          <a:pt x="66" y="49"/>
                          <a:pt x="66" y="47"/>
                          <a:pt x="66" y="44"/>
                        </a:cubicBezTo>
                        <a:cubicBezTo>
                          <a:pt x="66" y="42"/>
                          <a:pt x="66" y="40"/>
                          <a:pt x="64" y="39"/>
                        </a:cubicBezTo>
                        <a:cubicBezTo>
                          <a:pt x="65" y="36"/>
                          <a:pt x="67" y="30"/>
                          <a:pt x="66" y="26"/>
                        </a:cubicBezTo>
                        <a:cubicBezTo>
                          <a:pt x="65" y="20"/>
                          <a:pt x="57" y="18"/>
                          <a:pt x="51" y="18"/>
                        </a:cubicBezTo>
                        <a:cubicBezTo>
                          <a:pt x="46" y="18"/>
                          <a:pt x="39" y="20"/>
                          <a:pt x="37" y="24"/>
                        </a:cubicBezTo>
                        <a:cubicBezTo>
                          <a:pt x="34" y="24"/>
                          <a:pt x="32" y="25"/>
                          <a:pt x="32" y="26"/>
                        </a:cubicBezTo>
                        <a:cubicBezTo>
                          <a:pt x="29" y="29"/>
                          <a:pt x="31" y="35"/>
                          <a:pt x="32" y="39"/>
                        </a:cubicBezTo>
                        <a:cubicBezTo>
                          <a:pt x="30" y="40"/>
                          <a:pt x="30" y="42"/>
                          <a:pt x="30" y="44"/>
                        </a:cubicBezTo>
                        <a:cubicBezTo>
                          <a:pt x="30" y="47"/>
                          <a:pt x="30" y="49"/>
                          <a:pt x="32" y="49"/>
                        </a:cubicBezTo>
                        <a:cubicBezTo>
                          <a:pt x="32" y="57"/>
                          <a:pt x="36" y="60"/>
                          <a:pt x="38" y="61"/>
                        </a:cubicBezTo>
                        <a:cubicBezTo>
                          <a:pt x="38" y="69"/>
                          <a:pt x="38" y="69"/>
                          <a:pt x="38" y="69"/>
                        </a:cubicBezTo>
                        <a:cubicBezTo>
                          <a:pt x="36" y="69"/>
                          <a:pt x="35" y="70"/>
                          <a:pt x="33" y="70"/>
                        </a:cubicBezTo>
                        <a:cubicBezTo>
                          <a:pt x="27" y="73"/>
                          <a:pt x="20" y="75"/>
                          <a:pt x="16" y="78"/>
                        </a:cubicBezTo>
                        <a:cubicBezTo>
                          <a:pt x="8" y="70"/>
                          <a:pt x="4" y="59"/>
                          <a:pt x="4" y="48"/>
                        </a:cubicBezTo>
                        <a:cubicBezTo>
                          <a:pt x="4" y="24"/>
                          <a:pt x="24" y="4"/>
                          <a:pt x="48" y="4"/>
                        </a:cubicBezTo>
                        <a:cubicBezTo>
                          <a:pt x="72" y="4"/>
                          <a:pt x="92" y="24"/>
                          <a:pt x="92" y="48"/>
                        </a:cubicBezTo>
                        <a:cubicBezTo>
                          <a:pt x="92" y="59"/>
                          <a:pt x="88" y="70"/>
                          <a:pt x="80" y="78"/>
                        </a:cubicBezTo>
                        <a:close/>
                      </a:path>
                    </a:pathLst>
                  </a:custGeom>
                  <a:solidFill>
                    <a:srgbClr val="7983D7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id-ID" sz="1600"/>
                  </a:p>
                </p:txBody>
              </p:sp>
            </p:grp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09BE3D50-515A-4A43-A585-DC35368F0991}"/>
                    </a:ext>
                  </a:extLst>
                </p:cNvPr>
                <p:cNvSpPr/>
                <p:nvPr/>
              </p:nvSpPr>
              <p:spPr>
                <a:xfrm>
                  <a:off x="7928237" y="1495332"/>
                  <a:ext cx="1735455" cy="1005933"/>
                </a:xfrm>
                <a:prstGeom prst="roundRect">
                  <a:avLst>
                    <a:gd name="adj" fmla="val 7098"/>
                  </a:avLst>
                </a:prstGeom>
                <a:solidFill>
                  <a:srgbClr val="2F2F37"/>
                </a:solidFill>
                <a:ln>
                  <a:noFill/>
                </a:ln>
                <a:effectLst>
                  <a:outerShdw blurRad="50800" dist="38100" dir="5400000" algn="t" rotWithShape="0">
                    <a:srgbClr val="7983D7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CFDB827-4955-42AE-844A-4B79B1DFFEEB}"/>
                    </a:ext>
                  </a:extLst>
                </p:cNvPr>
                <p:cNvSpPr/>
                <p:nvPr/>
              </p:nvSpPr>
              <p:spPr>
                <a:xfrm>
                  <a:off x="8050530" y="1591627"/>
                  <a:ext cx="180023" cy="18002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" name="Freeform 17">
                  <a:extLst>
                    <a:ext uri="{FF2B5EF4-FFF2-40B4-BE49-F238E27FC236}">
                      <a16:creationId xmlns:a16="http://schemas.microsoft.com/office/drawing/2014/main" id="{B5A367EE-E4E9-47FD-BC9E-5EC1950518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87798" y="1636098"/>
                  <a:ext cx="105487" cy="91081"/>
                </a:xfrm>
                <a:custGeom>
                  <a:avLst/>
                  <a:gdLst>
                    <a:gd name="T0" fmla="*/ 95 w 96"/>
                    <a:gd name="T1" fmla="*/ 15 h 82"/>
                    <a:gd name="T2" fmla="*/ 81 w 96"/>
                    <a:gd name="T3" fmla="*/ 1 h 82"/>
                    <a:gd name="T4" fmla="*/ 79 w 96"/>
                    <a:gd name="T5" fmla="*/ 1 h 82"/>
                    <a:gd name="T6" fmla="*/ 30 w 96"/>
                    <a:gd name="T7" fmla="*/ 49 h 82"/>
                    <a:gd name="T8" fmla="*/ 17 w 96"/>
                    <a:gd name="T9" fmla="*/ 37 h 82"/>
                    <a:gd name="T10" fmla="*/ 15 w 96"/>
                    <a:gd name="T11" fmla="*/ 37 h 82"/>
                    <a:gd name="T12" fmla="*/ 1 w 96"/>
                    <a:gd name="T13" fmla="*/ 51 h 82"/>
                    <a:gd name="T14" fmla="*/ 1 w 96"/>
                    <a:gd name="T15" fmla="*/ 53 h 82"/>
                    <a:gd name="T16" fmla="*/ 29 w 96"/>
                    <a:gd name="T17" fmla="*/ 81 h 82"/>
                    <a:gd name="T18" fmla="*/ 30 w 96"/>
                    <a:gd name="T19" fmla="*/ 82 h 82"/>
                    <a:gd name="T20" fmla="*/ 31 w 96"/>
                    <a:gd name="T21" fmla="*/ 81 h 82"/>
                    <a:gd name="T22" fmla="*/ 95 w 96"/>
                    <a:gd name="T23" fmla="*/ 17 h 82"/>
                    <a:gd name="T24" fmla="*/ 95 w 96"/>
                    <a:gd name="T25" fmla="*/ 15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6" h="82">
                      <a:moveTo>
                        <a:pt x="95" y="15"/>
                      </a:moveTo>
                      <a:cubicBezTo>
                        <a:pt x="81" y="1"/>
                        <a:pt x="81" y="1"/>
                        <a:pt x="81" y="1"/>
                      </a:cubicBezTo>
                      <a:cubicBezTo>
                        <a:pt x="81" y="0"/>
                        <a:pt x="79" y="0"/>
                        <a:pt x="79" y="1"/>
                      </a:cubicBezTo>
                      <a:cubicBezTo>
                        <a:pt x="30" y="49"/>
                        <a:pt x="30" y="49"/>
                        <a:pt x="30" y="49"/>
                      </a:cubicBezTo>
                      <a:cubicBezTo>
                        <a:pt x="17" y="37"/>
                        <a:pt x="17" y="37"/>
                        <a:pt x="17" y="37"/>
                      </a:cubicBezTo>
                      <a:cubicBezTo>
                        <a:pt x="17" y="36"/>
                        <a:pt x="15" y="36"/>
                        <a:pt x="15" y="37"/>
                      </a:cubicBezTo>
                      <a:cubicBezTo>
                        <a:pt x="1" y="51"/>
                        <a:pt x="1" y="51"/>
                        <a:pt x="1" y="51"/>
                      </a:cubicBezTo>
                      <a:cubicBezTo>
                        <a:pt x="0" y="51"/>
                        <a:pt x="0" y="53"/>
                        <a:pt x="1" y="53"/>
                      </a:cubicBezTo>
                      <a:cubicBezTo>
                        <a:pt x="29" y="81"/>
                        <a:pt x="29" y="81"/>
                        <a:pt x="29" y="81"/>
                      </a:cubicBezTo>
                      <a:cubicBezTo>
                        <a:pt x="29" y="82"/>
                        <a:pt x="29" y="82"/>
                        <a:pt x="30" y="82"/>
                      </a:cubicBezTo>
                      <a:cubicBezTo>
                        <a:pt x="31" y="82"/>
                        <a:pt x="31" y="82"/>
                        <a:pt x="31" y="81"/>
                      </a:cubicBezTo>
                      <a:cubicBezTo>
                        <a:pt x="95" y="17"/>
                        <a:pt x="95" y="17"/>
                        <a:pt x="95" y="17"/>
                      </a:cubicBezTo>
                      <a:cubicBezTo>
                        <a:pt x="96" y="17"/>
                        <a:pt x="96" y="15"/>
                        <a:pt x="95" y="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600"/>
                </a:p>
              </p:txBody>
            </p:sp>
            <p:sp>
              <p:nvSpPr>
                <p:cNvPr id="28" name="Isosceles Triangle 27">
                  <a:extLst>
                    <a:ext uri="{FF2B5EF4-FFF2-40B4-BE49-F238E27FC236}">
                      <a16:creationId xmlns:a16="http://schemas.microsoft.com/office/drawing/2014/main" id="{95B3A9BB-45CB-4A74-BD9C-2818A552F11C}"/>
                    </a:ext>
                  </a:extLst>
                </p:cNvPr>
                <p:cNvSpPr/>
                <p:nvPr/>
              </p:nvSpPr>
              <p:spPr>
                <a:xfrm>
                  <a:off x="8572500" y="1580406"/>
                  <a:ext cx="1091192" cy="921494"/>
                </a:xfrm>
                <a:prstGeom prst="triangle">
                  <a:avLst>
                    <a:gd name="adj" fmla="val 100000"/>
                  </a:avLst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29" name="Picture 28" descr="Logo&#10;&#10;Description automatically generated">
                  <a:extLst>
                    <a:ext uri="{FF2B5EF4-FFF2-40B4-BE49-F238E27FC236}">
                      <a16:creationId xmlns:a16="http://schemas.microsoft.com/office/drawing/2014/main" id="{D1974545-F180-485D-8CE4-6002CAEDC4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1886" y="1596853"/>
                  <a:ext cx="280269" cy="167654"/>
                </a:xfrm>
                <a:prstGeom prst="rect">
                  <a:avLst/>
                </a:prstGeom>
              </p:spPr>
            </p:pic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1144096F-AC92-4F73-9622-C2B28B27D867}"/>
                    </a:ext>
                  </a:extLst>
                </p:cNvPr>
                <p:cNvSpPr/>
                <p:nvPr/>
              </p:nvSpPr>
              <p:spPr>
                <a:xfrm>
                  <a:off x="7746014" y="2905697"/>
                  <a:ext cx="2099901" cy="921494"/>
                </a:xfrm>
                <a:prstGeom prst="roundRect">
                  <a:avLst>
                    <a:gd name="adj" fmla="val 70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srgbClr val="7983D7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D065BBFB-29BF-4704-B9BD-59FEDB9F40BE}"/>
                    </a:ext>
                  </a:extLst>
                </p:cNvPr>
                <p:cNvSpPr/>
                <p:nvPr/>
              </p:nvSpPr>
              <p:spPr>
                <a:xfrm>
                  <a:off x="7746014" y="2704489"/>
                  <a:ext cx="966185" cy="10156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6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</a:t>
                  </a: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A8265776-8FE7-4CB1-BBAB-FA241A315413}"/>
                    </a:ext>
                  </a:extLst>
                </p:cNvPr>
                <p:cNvSpPr/>
                <p:nvPr/>
              </p:nvSpPr>
              <p:spPr>
                <a:xfrm>
                  <a:off x="7746014" y="4258247"/>
                  <a:ext cx="2099901" cy="921494"/>
                </a:xfrm>
                <a:prstGeom prst="roundRect">
                  <a:avLst>
                    <a:gd name="adj" fmla="val 709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srgbClr val="7983D7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80CB1D5-FD20-43F6-B17A-67C06596D6CE}"/>
                    </a:ext>
                  </a:extLst>
                </p:cNvPr>
                <p:cNvSpPr/>
                <p:nvPr/>
              </p:nvSpPr>
              <p:spPr>
                <a:xfrm>
                  <a:off x="7746014" y="4057039"/>
                  <a:ext cx="966185" cy="10156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6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91103A7-D819-434A-BCB2-96955963D6BF}"/>
                    </a:ext>
                  </a:extLst>
                </p:cNvPr>
                <p:cNvSpPr/>
                <p:nvPr/>
              </p:nvSpPr>
              <p:spPr>
                <a:xfrm>
                  <a:off x="7879080" y="4376102"/>
                  <a:ext cx="180023" cy="180023"/>
                </a:xfrm>
                <a:prstGeom prst="ellipse">
                  <a:avLst/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86D39D0-575F-45C3-B625-3AA493375681}"/>
                    </a:ext>
                  </a:extLst>
                </p:cNvPr>
                <p:cNvSpPr/>
                <p:nvPr/>
              </p:nvSpPr>
              <p:spPr>
                <a:xfrm>
                  <a:off x="9026738" y="4376102"/>
                  <a:ext cx="180023" cy="180023"/>
                </a:xfrm>
                <a:prstGeom prst="ellipse">
                  <a:avLst/>
                </a:prstGeom>
                <a:gradFill>
                  <a:gsLst>
                    <a:gs pos="100000">
                      <a:srgbClr val="4757B8"/>
                    </a:gs>
                    <a:gs pos="38000">
                      <a:srgbClr val="7983D7"/>
                    </a:gs>
                  </a:gsLst>
                  <a:lin ang="81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329DAFE4-FA13-4057-9E8C-425C966A6D90}"/>
                    </a:ext>
                  </a:extLst>
                </p:cNvPr>
                <p:cNvSpPr/>
                <p:nvPr/>
              </p:nvSpPr>
              <p:spPr>
                <a:xfrm>
                  <a:off x="8781064" y="3502801"/>
                  <a:ext cx="966185" cy="20871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4757B8"/>
                </a:solidFill>
              </p:spPr>
              <p:txBody>
                <a:bodyPr wrap="square" lIns="0" tIns="0" rIns="0" bIns="0" anchor="ctr" anchorCtr="0">
                  <a:no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600" b="1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CEBC167E-582F-4DCA-9506-2A50632B64DC}"/>
                    </a:ext>
                  </a:extLst>
                </p:cNvPr>
                <p:cNvSpPr/>
                <p:nvPr/>
              </p:nvSpPr>
              <p:spPr>
                <a:xfrm>
                  <a:off x="7928237" y="1027293"/>
                  <a:ext cx="1635235" cy="13542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800" b="1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 dolor sit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6B5EBD0-BC6F-4EE7-9076-FD76A4D6F7FC}"/>
                    </a:ext>
                  </a:extLst>
                </p:cNvPr>
                <p:cNvSpPr/>
                <p:nvPr/>
              </p:nvSpPr>
              <p:spPr>
                <a:xfrm>
                  <a:off x="8050530" y="1905420"/>
                  <a:ext cx="209820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500" b="1" i="0" dirty="0" err="1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xxxx</a:t>
                  </a:r>
                  <a:endParaRPr lang="en-US" sz="5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C66B8B8-2086-47AB-8742-7DBD3D90489E}"/>
                    </a:ext>
                  </a:extLst>
                </p:cNvPr>
                <p:cNvSpPr/>
                <p:nvPr/>
              </p:nvSpPr>
              <p:spPr>
                <a:xfrm>
                  <a:off x="8323580" y="1905420"/>
                  <a:ext cx="209820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500" b="1" i="0" dirty="0" err="1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xxxx</a:t>
                  </a:r>
                  <a:endParaRPr lang="en-US" sz="5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A58A099-916C-4053-A2BE-DC7DFBD3E956}"/>
                    </a:ext>
                  </a:extLst>
                </p:cNvPr>
                <p:cNvSpPr/>
                <p:nvPr/>
              </p:nvSpPr>
              <p:spPr>
                <a:xfrm>
                  <a:off x="8599805" y="1905420"/>
                  <a:ext cx="209820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500" b="1" i="0" dirty="0" err="1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xxxx</a:t>
                  </a:r>
                  <a:endParaRPr lang="en-US" sz="5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1EB14BB-A107-4DD6-BE1A-5CDD3C406DD7}"/>
                    </a:ext>
                  </a:extLst>
                </p:cNvPr>
                <p:cNvSpPr/>
                <p:nvPr/>
              </p:nvSpPr>
              <p:spPr>
                <a:xfrm>
                  <a:off x="8860155" y="1880029"/>
                  <a:ext cx="346606" cy="135422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800" b="1" i="0" dirty="0" err="1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xxxx</a:t>
                  </a:r>
                  <a:endPara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679D8F1-D50E-443C-B687-3F54A2C11ABB}"/>
                    </a:ext>
                  </a:extLst>
                </p:cNvPr>
                <p:cNvSpPr/>
                <p:nvPr/>
              </p:nvSpPr>
              <p:spPr>
                <a:xfrm>
                  <a:off x="8050530" y="2165769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477AEFD-D74D-4DB8-9822-8CF6EFDA083C}"/>
                    </a:ext>
                  </a:extLst>
                </p:cNvPr>
                <p:cNvSpPr/>
                <p:nvPr/>
              </p:nvSpPr>
              <p:spPr>
                <a:xfrm>
                  <a:off x="8050530" y="2263141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0CD7AF93-3AA4-4C9A-8D41-1257448CB846}"/>
                    </a:ext>
                  </a:extLst>
                </p:cNvPr>
                <p:cNvSpPr/>
                <p:nvPr/>
              </p:nvSpPr>
              <p:spPr>
                <a:xfrm>
                  <a:off x="9070706" y="2165769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r"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39CD8B4F-73BE-427C-AB50-7F0A205EB50A}"/>
                    </a:ext>
                  </a:extLst>
                </p:cNvPr>
                <p:cNvSpPr/>
                <p:nvPr/>
              </p:nvSpPr>
              <p:spPr>
                <a:xfrm>
                  <a:off x="8917305" y="2263141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r"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bg1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4CBC77A-8000-4A5F-BB0E-4EE5486E0B25}"/>
                    </a:ext>
                  </a:extLst>
                </p:cNvPr>
                <p:cNvSpPr/>
                <p:nvPr/>
              </p:nvSpPr>
              <p:spPr>
                <a:xfrm>
                  <a:off x="7973829" y="3123011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712574B-28CC-4F38-8A23-ECDBE7FFEDEF}"/>
                    </a:ext>
                  </a:extLst>
                </p:cNvPr>
                <p:cNvSpPr/>
                <p:nvPr/>
              </p:nvSpPr>
              <p:spPr>
                <a:xfrm>
                  <a:off x="7897129" y="3220383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4FDFF0F5-20B2-45BB-A86C-163D75F9AFE1}"/>
                    </a:ext>
                  </a:extLst>
                </p:cNvPr>
                <p:cNvSpPr/>
                <p:nvPr/>
              </p:nvSpPr>
              <p:spPr>
                <a:xfrm>
                  <a:off x="8988244" y="3123011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CA2FCCCC-07EE-4DA8-9AC9-A90765B9D019}"/>
                    </a:ext>
                  </a:extLst>
                </p:cNvPr>
                <p:cNvSpPr/>
                <p:nvPr/>
              </p:nvSpPr>
              <p:spPr>
                <a:xfrm>
                  <a:off x="8911542" y="3220383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7B22902-14AE-47FA-8ACD-31873B3DE78B}"/>
                    </a:ext>
                  </a:extLst>
                </p:cNvPr>
                <p:cNvSpPr/>
                <p:nvPr/>
              </p:nvSpPr>
              <p:spPr>
                <a:xfrm>
                  <a:off x="7973829" y="3554810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500" b="1" i="0" dirty="0">
                      <a:solidFill>
                        <a:srgbClr val="4757B8"/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73F1715C-2543-4B2F-A658-B6B7726EEA39}"/>
                    </a:ext>
                  </a:extLst>
                </p:cNvPr>
                <p:cNvSpPr/>
                <p:nvPr/>
              </p:nvSpPr>
              <p:spPr>
                <a:xfrm>
                  <a:off x="7897129" y="4653458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D4386D0D-CA55-40F2-884C-5EE8B7A7AD95}"/>
                    </a:ext>
                  </a:extLst>
                </p:cNvPr>
                <p:cNvSpPr/>
                <p:nvPr/>
              </p:nvSpPr>
              <p:spPr>
                <a:xfrm>
                  <a:off x="7897129" y="4750831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0662D09-558A-4A79-B0EE-467D5C2A2637}"/>
                    </a:ext>
                  </a:extLst>
                </p:cNvPr>
                <p:cNvSpPr/>
                <p:nvPr/>
              </p:nvSpPr>
              <p:spPr>
                <a:xfrm>
                  <a:off x="9059178" y="4653458"/>
                  <a:ext cx="482869" cy="8463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500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381368CC-FF42-4648-804D-F2AB0BE45ED2}"/>
                    </a:ext>
                  </a:extLst>
                </p:cNvPr>
                <p:cNvSpPr/>
                <p:nvPr/>
              </p:nvSpPr>
              <p:spPr>
                <a:xfrm>
                  <a:off x="9059178" y="4750831"/>
                  <a:ext cx="636270" cy="118494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:r>
                    <a:rPr lang="en-US" sz="700" b="1" i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latin typeface="Segoe UI" panose="020B0502040204020203" pitchFamily="34" charset="0"/>
                      <a:cs typeface="Segoe UI" panose="020B0502040204020203" pitchFamily="34" charset="0"/>
                    </a:rPr>
                    <a:t>Lorem ipsum</a:t>
                  </a: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D8DFE362-CCBF-4F3F-A2F3-8E922B092AC4}"/>
                    </a:ext>
                  </a:extLst>
                </p:cNvPr>
                <p:cNvSpPr/>
                <p:nvPr/>
              </p:nvSpPr>
              <p:spPr>
                <a:xfrm>
                  <a:off x="7746014" y="5464748"/>
                  <a:ext cx="2099901" cy="574103"/>
                </a:xfrm>
                <a:custGeom>
                  <a:avLst/>
                  <a:gdLst>
                    <a:gd name="connsiteX0" fmla="*/ 65408 w 2099901"/>
                    <a:gd name="connsiteY0" fmla="*/ 0 h 574103"/>
                    <a:gd name="connsiteX1" fmla="*/ 2034493 w 2099901"/>
                    <a:gd name="connsiteY1" fmla="*/ 0 h 574103"/>
                    <a:gd name="connsiteX2" fmla="*/ 2099901 w 2099901"/>
                    <a:gd name="connsiteY2" fmla="*/ 65408 h 574103"/>
                    <a:gd name="connsiteX3" fmla="*/ 2099901 w 2099901"/>
                    <a:gd name="connsiteY3" fmla="*/ 574103 h 574103"/>
                    <a:gd name="connsiteX4" fmla="*/ 0 w 2099901"/>
                    <a:gd name="connsiteY4" fmla="*/ 574103 h 574103"/>
                    <a:gd name="connsiteX5" fmla="*/ 0 w 2099901"/>
                    <a:gd name="connsiteY5" fmla="*/ 65408 h 574103"/>
                    <a:gd name="connsiteX6" fmla="*/ 65408 w 2099901"/>
                    <a:gd name="connsiteY6" fmla="*/ 0 h 57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9901" h="574103">
                      <a:moveTo>
                        <a:pt x="65408" y="0"/>
                      </a:moveTo>
                      <a:lnTo>
                        <a:pt x="2034493" y="0"/>
                      </a:lnTo>
                      <a:cubicBezTo>
                        <a:pt x="2070617" y="0"/>
                        <a:pt x="2099901" y="29284"/>
                        <a:pt x="2099901" y="65408"/>
                      </a:cubicBezTo>
                      <a:lnTo>
                        <a:pt x="2099901" y="574103"/>
                      </a:lnTo>
                      <a:lnTo>
                        <a:pt x="0" y="574103"/>
                      </a:lnTo>
                      <a:lnTo>
                        <a:pt x="0" y="65408"/>
                      </a:lnTo>
                      <a:cubicBezTo>
                        <a:pt x="0" y="29284"/>
                        <a:pt x="29284" y="0"/>
                        <a:pt x="6540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srgbClr val="7983D7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600"/>
                </a:p>
              </p:txBody>
            </p:sp>
          </p:grp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D1CD80A-D006-482A-B6CE-1AD562C3B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46049" y="607083"/>
                <a:ext cx="3931651" cy="5948634"/>
              </a:xfrm>
              <a:prstGeom prst="rect">
                <a:avLst/>
              </a:prstGeom>
            </p:spPr>
          </p:pic>
        </p:grpSp>
      </p:grpSp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30B082C5-80D1-46FF-A0AA-CDE30DD1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5D44C14F-8DFA-4C81-871D-43FB07A48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6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6C5788-0952-4CA7-8215-5BFA5A03C7A7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5">
            <a:extLst>
              <a:ext uri="{FF2B5EF4-FFF2-40B4-BE49-F238E27FC236}">
                <a16:creationId xmlns:a16="http://schemas.microsoft.com/office/drawing/2014/main" id="{63C11E47-2465-4F97-AEF2-2EF9F3AC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3368082-C54A-4255-A066-06FCA11CCF95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3">
            <a:extLst>
              <a:ext uri="{FF2B5EF4-FFF2-40B4-BE49-F238E27FC236}">
                <a16:creationId xmlns:a16="http://schemas.microsoft.com/office/drawing/2014/main" id="{EB2D913B-6EEF-4B66-9A3E-17021769FBAE}"/>
              </a:ext>
            </a:extLst>
          </p:cNvPr>
          <p:cNvSpPr txBox="1">
            <a:spLocks/>
          </p:cNvSpPr>
          <p:nvPr/>
        </p:nvSpPr>
        <p:spPr>
          <a:xfrm>
            <a:off x="5686466" y="705361"/>
            <a:ext cx="5870530" cy="12256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1F572A-A1EF-4760-99BD-3D49E59CD96D}"/>
              </a:ext>
            </a:extLst>
          </p:cNvPr>
          <p:cNvGrpSpPr/>
          <p:nvPr/>
        </p:nvGrpSpPr>
        <p:grpSpPr>
          <a:xfrm>
            <a:off x="5706694" y="492597"/>
            <a:ext cx="622326" cy="131948"/>
            <a:chOff x="692712" y="619597"/>
            <a:chExt cx="622326" cy="13194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44C18AD-EF52-43D8-9871-5CDB9086FE54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B856FE-FA6E-4CB3-9AF3-43B83EC4F156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95FF305-0D1A-4F40-881D-24987820C343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FC94571-FB0E-4DF8-AB69-D33B4771CD6D}"/>
              </a:ext>
            </a:extLst>
          </p:cNvPr>
          <p:cNvGrpSpPr/>
          <p:nvPr/>
        </p:nvGrpSpPr>
        <p:grpSpPr>
          <a:xfrm>
            <a:off x="5690576" y="2217890"/>
            <a:ext cx="600234" cy="600234"/>
            <a:chOff x="5690576" y="2217890"/>
            <a:chExt cx="600234" cy="6002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288F766-F722-4A99-9A85-FAEE5237D5CF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40C5BC7F-35AF-4B3A-9594-8E3FEB3AD84C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2CD6FF5-E80F-48B5-A734-9DCFAC31209F}"/>
              </a:ext>
            </a:extLst>
          </p:cNvPr>
          <p:cNvGrpSpPr/>
          <p:nvPr/>
        </p:nvGrpSpPr>
        <p:grpSpPr>
          <a:xfrm>
            <a:off x="7638439" y="2217890"/>
            <a:ext cx="600234" cy="600234"/>
            <a:chOff x="5690576" y="2217890"/>
            <a:chExt cx="600234" cy="60023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F96CBDC-057B-4D3D-BC54-BD633220E9C1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23A754CD-1ED9-4FDD-9A2A-380E7AC2650C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B64B5CBD-83E2-481E-A386-A039406F502F}"/>
              </a:ext>
            </a:extLst>
          </p:cNvPr>
          <p:cNvSpPr/>
          <p:nvPr/>
        </p:nvSpPr>
        <p:spPr>
          <a:xfrm>
            <a:off x="5693439" y="2988114"/>
            <a:ext cx="1859177" cy="14742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61A401C-2ED7-4725-8441-7818987BC164}"/>
              </a:ext>
            </a:extLst>
          </p:cNvPr>
          <p:cNvSpPr/>
          <p:nvPr/>
        </p:nvSpPr>
        <p:spPr>
          <a:xfrm>
            <a:off x="7651779" y="2988114"/>
            <a:ext cx="1859177" cy="14742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7E059F-2215-4579-9F28-6801D34F6BFC}"/>
              </a:ext>
            </a:extLst>
          </p:cNvPr>
          <p:cNvSpPr/>
          <p:nvPr/>
        </p:nvSpPr>
        <p:spPr>
          <a:xfrm>
            <a:off x="5693439" y="4585420"/>
            <a:ext cx="1859177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39F6A0A-3EC5-4A54-A57A-D31E7BD9E6F7}"/>
              </a:ext>
            </a:extLst>
          </p:cNvPr>
          <p:cNvSpPr/>
          <p:nvPr/>
        </p:nvSpPr>
        <p:spPr>
          <a:xfrm>
            <a:off x="7651779" y="4585420"/>
            <a:ext cx="1859177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A757CD7-5E50-4B6E-8A97-086551B3DC07}"/>
              </a:ext>
            </a:extLst>
          </p:cNvPr>
          <p:cNvSpPr/>
          <p:nvPr/>
        </p:nvSpPr>
        <p:spPr>
          <a:xfrm>
            <a:off x="5693439" y="5372498"/>
            <a:ext cx="1859177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CAC596E-8EA2-455F-86A8-58590B88CA90}"/>
              </a:ext>
            </a:extLst>
          </p:cNvPr>
          <p:cNvSpPr/>
          <p:nvPr/>
        </p:nvSpPr>
        <p:spPr>
          <a:xfrm>
            <a:off x="7651779" y="5372498"/>
            <a:ext cx="1859177" cy="70291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4757B8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6188403-CCE8-48B8-89A6-A339F8E7A150}"/>
              </a:ext>
            </a:extLst>
          </p:cNvPr>
          <p:cNvGrpSpPr/>
          <p:nvPr/>
        </p:nvGrpSpPr>
        <p:grpSpPr>
          <a:xfrm>
            <a:off x="5841783" y="2381560"/>
            <a:ext cx="297821" cy="272894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0" name="Freeform 228">
              <a:extLst>
                <a:ext uri="{FF2B5EF4-FFF2-40B4-BE49-F238E27FC236}">
                  <a16:creationId xmlns:a16="http://schemas.microsoft.com/office/drawing/2014/main" id="{79AF7387-1338-40D8-ACDB-2BB35DF32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229">
              <a:extLst>
                <a:ext uri="{FF2B5EF4-FFF2-40B4-BE49-F238E27FC236}">
                  <a16:creationId xmlns:a16="http://schemas.microsoft.com/office/drawing/2014/main" id="{AE4F12FB-8710-41A2-B36C-44201F08E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230">
              <a:extLst>
                <a:ext uri="{FF2B5EF4-FFF2-40B4-BE49-F238E27FC236}">
                  <a16:creationId xmlns:a16="http://schemas.microsoft.com/office/drawing/2014/main" id="{48527325-5E17-4C9C-B6C5-81D2DAF111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E25D6DB-4C1C-408B-A44F-3B34614DD252}"/>
              </a:ext>
            </a:extLst>
          </p:cNvPr>
          <p:cNvGrpSpPr/>
          <p:nvPr/>
        </p:nvGrpSpPr>
        <p:grpSpPr>
          <a:xfrm>
            <a:off x="7761550" y="2375926"/>
            <a:ext cx="354013" cy="284163"/>
            <a:chOff x="4117976" y="6154738"/>
            <a:chExt cx="354012" cy="284163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94" name="Freeform 225">
              <a:extLst>
                <a:ext uri="{FF2B5EF4-FFF2-40B4-BE49-F238E27FC236}">
                  <a16:creationId xmlns:a16="http://schemas.microsoft.com/office/drawing/2014/main" id="{E19C9108-BD12-4EFF-9EEA-C147DAAD8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7976" y="6267450"/>
              <a:ext cx="271463" cy="149225"/>
            </a:xfrm>
            <a:custGeom>
              <a:avLst/>
              <a:gdLst>
                <a:gd name="T0" fmla="*/ 58 w 72"/>
                <a:gd name="T1" fmla="*/ 22 h 40"/>
                <a:gd name="T2" fmla="*/ 64 w 72"/>
                <a:gd name="T3" fmla="*/ 16 h 40"/>
                <a:gd name="T4" fmla="*/ 70 w 72"/>
                <a:gd name="T5" fmla="*/ 22 h 40"/>
                <a:gd name="T6" fmla="*/ 72 w 72"/>
                <a:gd name="T7" fmla="*/ 27 h 40"/>
                <a:gd name="T8" fmla="*/ 72 w 72"/>
                <a:gd name="T9" fmla="*/ 13 h 40"/>
                <a:gd name="T10" fmla="*/ 59 w 72"/>
                <a:gd name="T11" fmla="*/ 0 h 40"/>
                <a:gd name="T12" fmla="*/ 0 w 72"/>
                <a:gd name="T13" fmla="*/ 0 h 40"/>
                <a:gd name="T14" fmla="*/ 0 w 72"/>
                <a:gd name="T15" fmla="*/ 30 h 40"/>
                <a:gd name="T16" fmla="*/ 10 w 72"/>
                <a:gd name="T17" fmla="*/ 40 h 40"/>
                <a:gd name="T18" fmla="*/ 70 w 72"/>
                <a:gd name="T19" fmla="*/ 40 h 40"/>
                <a:gd name="T20" fmla="*/ 58 w 72"/>
                <a:gd name="T21" fmla="*/ 22 h 40"/>
                <a:gd name="T22" fmla="*/ 26 w 72"/>
                <a:gd name="T23" fmla="*/ 20 h 40"/>
                <a:gd name="T24" fmla="*/ 14 w 72"/>
                <a:gd name="T25" fmla="*/ 20 h 40"/>
                <a:gd name="T26" fmla="*/ 12 w 72"/>
                <a:gd name="T27" fmla="*/ 18 h 40"/>
                <a:gd name="T28" fmla="*/ 14 w 72"/>
                <a:gd name="T29" fmla="*/ 16 h 40"/>
                <a:gd name="T30" fmla="*/ 26 w 72"/>
                <a:gd name="T31" fmla="*/ 16 h 40"/>
                <a:gd name="T32" fmla="*/ 28 w 72"/>
                <a:gd name="T33" fmla="*/ 18 h 40"/>
                <a:gd name="T34" fmla="*/ 26 w 72"/>
                <a:gd name="T35" fmla="*/ 20 h 40"/>
                <a:gd name="T36" fmla="*/ 46 w 72"/>
                <a:gd name="T37" fmla="*/ 12 h 40"/>
                <a:gd name="T38" fmla="*/ 14 w 72"/>
                <a:gd name="T39" fmla="*/ 12 h 40"/>
                <a:gd name="T40" fmla="*/ 12 w 72"/>
                <a:gd name="T41" fmla="*/ 10 h 40"/>
                <a:gd name="T42" fmla="*/ 14 w 72"/>
                <a:gd name="T43" fmla="*/ 8 h 40"/>
                <a:gd name="T44" fmla="*/ 46 w 72"/>
                <a:gd name="T45" fmla="*/ 8 h 40"/>
                <a:gd name="T46" fmla="*/ 48 w 72"/>
                <a:gd name="T47" fmla="*/ 10 h 40"/>
                <a:gd name="T48" fmla="*/ 46 w 72"/>
                <a:gd name="T4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58" y="22"/>
                  </a:moveTo>
                  <a:cubicBezTo>
                    <a:pt x="58" y="19"/>
                    <a:pt x="61" y="16"/>
                    <a:pt x="64" y="16"/>
                  </a:cubicBezTo>
                  <a:cubicBezTo>
                    <a:pt x="67" y="16"/>
                    <a:pt x="70" y="19"/>
                    <a:pt x="70" y="22"/>
                  </a:cubicBezTo>
                  <a:cubicBezTo>
                    <a:pt x="70" y="24"/>
                    <a:pt x="71" y="26"/>
                    <a:pt x="72" y="27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6" y="11"/>
                    <a:pt x="61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4" y="40"/>
                    <a:pt x="1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3" y="37"/>
                    <a:pt x="58" y="30"/>
                    <a:pt x="58" y="22"/>
                  </a:cubicBezTo>
                  <a:close/>
                  <a:moveTo>
                    <a:pt x="26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6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5" name="Freeform 226">
              <a:extLst>
                <a:ext uri="{FF2B5EF4-FFF2-40B4-BE49-F238E27FC236}">
                  <a16:creationId xmlns:a16="http://schemas.microsoft.com/office/drawing/2014/main" id="{C1A0BEB8-FC9E-45C7-B357-D106A2A4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6191250"/>
              <a:ext cx="241300" cy="60325"/>
            </a:xfrm>
            <a:custGeom>
              <a:avLst/>
              <a:gdLst>
                <a:gd name="T0" fmla="*/ 58 w 64"/>
                <a:gd name="T1" fmla="*/ 14 h 16"/>
                <a:gd name="T2" fmla="*/ 64 w 64"/>
                <a:gd name="T3" fmla="*/ 0 h 16"/>
                <a:gd name="T4" fmla="*/ 10 w 64"/>
                <a:gd name="T5" fmla="*/ 0 h 16"/>
                <a:gd name="T6" fmla="*/ 0 w 64"/>
                <a:gd name="T7" fmla="*/ 10 h 16"/>
                <a:gd name="T8" fmla="*/ 0 w 64"/>
                <a:gd name="T9" fmla="*/ 16 h 16"/>
                <a:gd name="T10" fmla="*/ 58 w 64"/>
                <a:gd name="T11" fmla="*/ 16 h 16"/>
                <a:gd name="T12" fmla="*/ 58 w 6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8" y="14"/>
                  </a:moveTo>
                  <a:cubicBezTo>
                    <a:pt x="58" y="9"/>
                    <a:pt x="60" y="4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8" y="15"/>
                    <a:pt x="5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227">
              <a:extLst>
                <a:ext uri="{FF2B5EF4-FFF2-40B4-BE49-F238E27FC236}">
                  <a16:creationId xmlns:a16="http://schemas.microsoft.com/office/drawing/2014/main" id="{B843BBB1-B4BE-4AFB-9644-8D9196B981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338" y="6154738"/>
              <a:ext cx="120650" cy="284163"/>
            </a:xfrm>
            <a:custGeom>
              <a:avLst/>
              <a:gdLst>
                <a:gd name="T0" fmla="*/ 18 w 32"/>
                <a:gd name="T1" fmla="*/ 36 h 76"/>
                <a:gd name="T2" fmla="*/ 18 w 32"/>
                <a:gd name="T3" fmla="*/ 13 h 76"/>
                <a:gd name="T4" fmla="*/ 28 w 32"/>
                <a:gd name="T5" fmla="*/ 24 h 76"/>
                <a:gd name="T6" fmla="*/ 30 w 32"/>
                <a:gd name="T7" fmla="*/ 26 h 76"/>
                <a:gd name="T8" fmla="*/ 32 w 32"/>
                <a:gd name="T9" fmla="*/ 24 h 76"/>
                <a:gd name="T10" fmla="*/ 18 w 32"/>
                <a:gd name="T11" fmla="*/ 9 h 76"/>
                <a:gd name="T12" fmla="*/ 18 w 32"/>
                <a:gd name="T13" fmla="*/ 2 h 76"/>
                <a:gd name="T14" fmla="*/ 16 w 32"/>
                <a:gd name="T15" fmla="*/ 0 h 76"/>
                <a:gd name="T16" fmla="*/ 14 w 32"/>
                <a:gd name="T17" fmla="*/ 2 h 76"/>
                <a:gd name="T18" fmla="*/ 14 w 32"/>
                <a:gd name="T19" fmla="*/ 9 h 76"/>
                <a:gd name="T20" fmla="*/ 0 w 32"/>
                <a:gd name="T21" fmla="*/ 24 h 76"/>
                <a:gd name="T22" fmla="*/ 14 w 32"/>
                <a:gd name="T23" fmla="*/ 40 h 76"/>
                <a:gd name="T24" fmla="*/ 14 w 32"/>
                <a:gd name="T25" fmla="*/ 64 h 76"/>
                <a:gd name="T26" fmla="*/ 4 w 32"/>
                <a:gd name="T27" fmla="*/ 52 h 76"/>
                <a:gd name="T28" fmla="*/ 2 w 32"/>
                <a:gd name="T29" fmla="*/ 50 h 76"/>
                <a:gd name="T30" fmla="*/ 0 w 32"/>
                <a:gd name="T31" fmla="*/ 52 h 76"/>
                <a:gd name="T32" fmla="*/ 14 w 32"/>
                <a:gd name="T33" fmla="*/ 68 h 76"/>
                <a:gd name="T34" fmla="*/ 14 w 32"/>
                <a:gd name="T35" fmla="*/ 74 h 76"/>
                <a:gd name="T36" fmla="*/ 16 w 32"/>
                <a:gd name="T37" fmla="*/ 76 h 76"/>
                <a:gd name="T38" fmla="*/ 18 w 32"/>
                <a:gd name="T39" fmla="*/ 74 h 76"/>
                <a:gd name="T40" fmla="*/ 18 w 32"/>
                <a:gd name="T41" fmla="*/ 68 h 76"/>
                <a:gd name="T42" fmla="*/ 32 w 32"/>
                <a:gd name="T43" fmla="*/ 52 h 76"/>
                <a:gd name="T44" fmla="*/ 18 w 32"/>
                <a:gd name="T45" fmla="*/ 36 h 76"/>
                <a:gd name="T46" fmla="*/ 4 w 32"/>
                <a:gd name="T47" fmla="*/ 24 h 76"/>
                <a:gd name="T48" fmla="*/ 14 w 32"/>
                <a:gd name="T49" fmla="*/ 13 h 76"/>
                <a:gd name="T50" fmla="*/ 14 w 32"/>
                <a:gd name="T51" fmla="*/ 36 h 76"/>
                <a:gd name="T52" fmla="*/ 4 w 32"/>
                <a:gd name="T53" fmla="*/ 24 h 76"/>
                <a:gd name="T54" fmla="*/ 18 w 32"/>
                <a:gd name="T55" fmla="*/ 64 h 76"/>
                <a:gd name="T56" fmla="*/ 18 w 32"/>
                <a:gd name="T57" fmla="*/ 40 h 76"/>
                <a:gd name="T58" fmla="*/ 28 w 32"/>
                <a:gd name="T59" fmla="*/ 52 h 76"/>
                <a:gd name="T60" fmla="*/ 18 w 32"/>
                <a:gd name="T6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76">
                  <a:moveTo>
                    <a:pt x="18" y="3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4" y="13"/>
                    <a:pt x="28" y="18"/>
                    <a:pt x="28" y="24"/>
                  </a:cubicBezTo>
                  <a:cubicBezTo>
                    <a:pt x="28" y="25"/>
                    <a:pt x="29" y="26"/>
                    <a:pt x="30" y="26"/>
                  </a:cubicBezTo>
                  <a:cubicBezTo>
                    <a:pt x="31" y="26"/>
                    <a:pt x="32" y="25"/>
                    <a:pt x="32" y="24"/>
                  </a:cubicBezTo>
                  <a:cubicBezTo>
                    <a:pt x="32" y="16"/>
                    <a:pt x="26" y="10"/>
                    <a:pt x="18" y="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6" y="10"/>
                    <a:pt x="0" y="16"/>
                    <a:pt x="0" y="24"/>
                  </a:cubicBezTo>
                  <a:cubicBezTo>
                    <a:pt x="0" y="32"/>
                    <a:pt x="6" y="39"/>
                    <a:pt x="14" y="4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8" y="63"/>
                    <a:pt x="4" y="58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0"/>
                    <a:pt x="6" y="67"/>
                    <a:pt x="14" y="6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5"/>
                    <a:pt x="15" y="76"/>
                    <a:pt x="16" y="76"/>
                  </a:cubicBezTo>
                  <a:cubicBezTo>
                    <a:pt x="17" y="76"/>
                    <a:pt x="18" y="75"/>
                    <a:pt x="18" y="7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7"/>
                    <a:pt x="32" y="60"/>
                    <a:pt x="32" y="52"/>
                  </a:cubicBezTo>
                  <a:cubicBezTo>
                    <a:pt x="32" y="44"/>
                    <a:pt x="26" y="37"/>
                    <a:pt x="18" y="36"/>
                  </a:cubicBezTo>
                  <a:close/>
                  <a:moveTo>
                    <a:pt x="4" y="24"/>
                  </a:moveTo>
                  <a:cubicBezTo>
                    <a:pt x="4" y="18"/>
                    <a:pt x="8" y="13"/>
                    <a:pt x="14" y="1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5"/>
                    <a:pt x="4" y="30"/>
                    <a:pt x="4" y="24"/>
                  </a:cubicBezTo>
                  <a:close/>
                  <a:moveTo>
                    <a:pt x="18" y="64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24" y="41"/>
                    <a:pt x="28" y="46"/>
                    <a:pt x="28" y="52"/>
                  </a:cubicBezTo>
                  <a:cubicBezTo>
                    <a:pt x="28" y="58"/>
                    <a:pt x="24" y="63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aphicFrame>
        <p:nvGraphicFramePr>
          <p:cNvPr id="101" name="Chart 100">
            <a:extLst>
              <a:ext uri="{FF2B5EF4-FFF2-40B4-BE49-F238E27FC236}">
                <a16:creationId xmlns:a16="http://schemas.microsoft.com/office/drawing/2014/main" id="{A9ADA194-340C-4942-9320-DE6956957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3726582"/>
              </p:ext>
            </p:extLst>
          </p:nvPr>
        </p:nvGraphicFramePr>
        <p:xfrm>
          <a:off x="9624837" y="2961930"/>
          <a:ext cx="1932160" cy="3113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3527299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82769FF-DB25-43E1-AD03-62486412D80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72833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Picture 38" descr="A picture containing food, coffee&#10;&#10;Description automatically generated">
            <a:extLst>
              <a:ext uri="{FF2B5EF4-FFF2-40B4-BE49-F238E27FC236}">
                <a16:creationId xmlns:a16="http://schemas.microsoft.com/office/drawing/2014/main" id="{FC6A5658-46EE-4A8D-A62C-4E13114416C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4576" y="1774131"/>
            <a:ext cx="3682848" cy="3682848"/>
          </a:xfrm>
          <a:custGeom>
            <a:avLst/>
            <a:gdLst>
              <a:gd name="connsiteX0" fmla="*/ 1841424 w 3682848"/>
              <a:gd name="connsiteY0" fmla="*/ 0 h 3682848"/>
              <a:gd name="connsiteX1" fmla="*/ 3682848 w 3682848"/>
              <a:gd name="connsiteY1" fmla="*/ 1841424 h 3682848"/>
              <a:gd name="connsiteX2" fmla="*/ 1841424 w 3682848"/>
              <a:gd name="connsiteY2" fmla="*/ 3682848 h 3682848"/>
              <a:gd name="connsiteX3" fmla="*/ 0 w 3682848"/>
              <a:gd name="connsiteY3" fmla="*/ 1841424 h 3682848"/>
              <a:gd name="connsiteX4" fmla="*/ 1841424 w 3682848"/>
              <a:gd name="connsiteY4" fmla="*/ 0 h 368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2848" h="3682848">
                <a:moveTo>
                  <a:pt x="1841424" y="0"/>
                </a:moveTo>
                <a:cubicBezTo>
                  <a:pt x="2858414" y="0"/>
                  <a:pt x="3682848" y="824434"/>
                  <a:pt x="3682848" y="1841424"/>
                </a:cubicBezTo>
                <a:cubicBezTo>
                  <a:pt x="3682848" y="2858414"/>
                  <a:pt x="2858414" y="3682848"/>
                  <a:pt x="1841424" y="3682848"/>
                </a:cubicBezTo>
                <a:cubicBezTo>
                  <a:pt x="824434" y="3682848"/>
                  <a:pt x="0" y="2858414"/>
                  <a:pt x="0" y="1841424"/>
                </a:cubicBezTo>
                <a:cubicBezTo>
                  <a:pt x="0" y="824434"/>
                  <a:pt x="824434" y="0"/>
                  <a:pt x="1841424" y="0"/>
                </a:cubicBezTo>
                <a:close/>
              </a:path>
            </a:pathLst>
          </a:cu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62EA186F-20AC-4351-AF59-54EEC9C10374}"/>
              </a:ext>
            </a:extLst>
          </p:cNvPr>
          <p:cNvSpPr/>
          <p:nvPr/>
        </p:nvSpPr>
        <p:spPr>
          <a:xfrm>
            <a:off x="4254576" y="1774131"/>
            <a:ext cx="3682848" cy="3682848"/>
          </a:xfrm>
          <a:prstGeom prst="ellipse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AE4EDE-2B1B-44BD-AA5E-B8AC55D52CF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314" y="1651114"/>
            <a:ext cx="2685370" cy="406299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47A81-A32D-4C30-9129-64A1CC95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6BDBF-2DC1-4C7A-ABA7-5B8B5B98D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7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0590C4-1F37-46E8-94D3-CA83F2640165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5">
            <a:extLst>
              <a:ext uri="{FF2B5EF4-FFF2-40B4-BE49-F238E27FC236}">
                <a16:creationId xmlns:a16="http://schemas.microsoft.com/office/drawing/2014/main" id="{C0F86256-52C9-43FD-AA05-16EAB735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448A57-7D8D-42BF-9D6F-2C9E662E03FF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999AC18C-E849-4954-B5A6-7A53854424B1}"/>
              </a:ext>
            </a:extLst>
          </p:cNvPr>
          <p:cNvSpPr txBox="1">
            <a:spLocks/>
          </p:cNvSpPr>
          <p:nvPr/>
        </p:nvSpPr>
        <p:spPr>
          <a:xfrm>
            <a:off x="643099" y="705361"/>
            <a:ext cx="10913897" cy="818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EECC47-586A-4BFF-8568-7A51D43D7E71}"/>
              </a:ext>
            </a:extLst>
          </p:cNvPr>
          <p:cNvGrpSpPr/>
          <p:nvPr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123DBD-3D8E-4BD4-864F-2FA787809606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A090ABC-C086-48B0-A80F-8F4BFF424442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93EFF71-531B-4023-9ABF-AD6DF138DAB9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D7DF5CA-A9A1-47D1-9BCA-74EB83FF4C05}"/>
              </a:ext>
            </a:extLst>
          </p:cNvPr>
          <p:cNvGrpSpPr/>
          <p:nvPr/>
        </p:nvGrpSpPr>
        <p:grpSpPr>
          <a:xfrm>
            <a:off x="5254278" y="1762152"/>
            <a:ext cx="1749526" cy="3708250"/>
            <a:chOff x="5220361" y="638174"/>
            <a:chExt cx="2561481" cy="54292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5B5AA63-6380-441D-91C9-331AFB4AD3C6}"/>
                </a:ext>
              </a:extLst>
            </p:cNvPr>
            <p:cNvSpPr/>
            <p:nvPr/>
          </p:nvSpPr>
          <p:spPr>
            <a:xfrm>
              <a:off x="5220361" y="638174"/>
              <a:ext cx="2561481" cy="5429250"/>
            </a:xfrm>
            <a:prstGeom prst="roundRect">
              <a:avLst>
                <a:gd name="adj" fmla="val 7098"/>
              </a:avLst>
            </a:prstGeom>
            <a:gradFill>
              <a:gsLst>
                <a:gs pos="100000">
                  <a:srgbClr val="4757B8"/>
                </a:gs>
                <a:gs pos="38000">
                  <a:srgbClr val="7983D7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5A5E90-F248-4CEB-A866-EEE7E46C122E}"/>
                </a:ext>
              </a:extLst>
            </p:cNvPr>
            <p:cNvSpPr/>
            <p:nvPr/>
          </p:nvSpPr>
          <p:spPr>
            <a:xfrm>
              <a:off x="5220361" y="661507"/>
              <a:ext cx="2561481" cy="5405917"/>
            </a:xfrm>
            <a:custGeom>
              <a:avLst/>
              <a:gdLst>
                <a:gd name="connsiteX0" fmla="*/ 2463852 w 2561481"/>
                <a:gd name="connsiteY0" fmla="*/ 0 h 5405917"/>
                <a:gd name="connsiteX1" fmla="*/ 2508229 w 2561481"/>
                <a:gd name="connsiteY1" fmla="*/ 29919 h 5405917"/>
                <a:gd name="connsiteX2" fmla="*/ 2561481 w 2561481"/>
                <a:gd name="connsiteY2" fmla="*/ 158481 h 5405917"/>
                <a:gd name="connsiteX3" fmla="*/ 2561481 w 2561481"/>
                <a:gd name="connsiteY3" fmla="*/ 5224103 h 5405917"/>
                <a:gd name="connsiteX4" fmla="*/ 2379667 w 2561481"/>
                <a:gd name="connsiteY4" fmla="*/ 5405917 h 5405917"/>
                <a:gd name="connsiteX5" fmla="*/ 181814 w 2561481"/>
                <a:gd name="connsiteY5" fmla="*/ 5405917 h 5405917"/>
                <a:gd name="connsiteX6" fmla="*/ 0 w 2561481"/>
                <a:gd name="connsiteY6" fmla="*/ 5224103 h 5405917"/>
                <a:gd name="connsiteX7" fmla="*/ 0 w 2561481"/>
                <a:gd name="connsiteY7" fmla="*/ 5219587 h 5405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1481" h="5405917">
                  <a:moveTo>
                    <a:pt x="2463852" y="0"/>
                  </a:moveTo>
                  <a:lnTo>
                    <a:pt x="2508229" y="29919"/>
                  </a:lnTo>
                  <a:cubicBezTo>
                    <a:pt x="2541131" y="62821"/>
                    <a:pt x="2561481" y="108275"/>
                    <a:pt x="2561481" y="158481"/>
                  </a:cubicBezTo>
                  <a:lnTo>
                    <a:pt x="2561481" y="5224103"/>
                  </a:lnTo>
                  <a:cubicBezTo>
                    <a:pt x="2561481" y="5324516"/>
                    <a:pt x="2480080" y="5405917"/>
                    <a:pt x="2379667" y="5405917"/>
                  </a:cubicBezTo>
                  <a:lnTo>
                    <a:pt x="181814" y="5405917"/>
                  </a:lnTo>
                  <a:cubicBezTo>
                    <a:pt x="81401" y="5405917"/>
                    <a:pt x="0" y="5324516"/>
                    <a:pt x="0" y="5224103"/>
                  </a:cubicBezTo>
                  <a:lnTo>
                    <a:pt x="0" y="521958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E392E51B-93F8-42CE-97DB-7FC79B38C5E5}"/>
              </a:ext>
            </a:extLst>
          </p:cNvPr>
          <p:cNvSpPr/>
          <p:nvPr/>
        </p:nvSpPr>
        <p:spPr>
          <a:xfrm>
            <a:off x="5849843" y="3337080"/>
            <a:ext cx="558395" cy="558395"/>
          </a:xfrm>
          <a:prstGeom prst="ellipse">
            <a:avLst/>
          </a:prstGeom>
          <a:solidFill>
            <a:srgbClr val="EBECF9"/>
          </a:solidFill>
          <a:ln>
            <a:noFill/>
          </a:ln>
          <a:effectLst>
            <a:outerShdw blurRad="50800" dist="38100" dir="2700000" algn="tl" rotWithShape="0">
              <a:srgbClr val="4757B8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FB116E1-C80A-466A-9625-9081569E53A0}"/>
              </a:ext>
            </a:extLst>
          </p:cNvPr>
          <p:cNvGrpSpPr/>
          <p:nvPr/>
        </p:nvGrpSpPr>
        <p:grpSpPr>
          <a:xfrm>
            <a:off x="5986165" y="3452476"/>
            <a:ext cx="285750" cy="327603"/>
            <a:chOff x="2692401" y="2509838"/>
            <a:chExt cx="314325" cy="360363"/>
          </a:xfrm>
          <a:gradFill>
            <a:gsLst>
              <a:gs pos="100000">
                <a:srgbClr val="4757B8"/>
              </a:gs>
              <a:gs pos="38000">
                <a:srgbClr val="7983D7"/>
              </a:gs>
            </a:gsLst>
            <a:lin ang="8100000" scaled="1"/>
          </a:gra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1" name="Freeform 305">
              <a:extLst>
                <a:ext uri="{FF2B5EF4-FFF2-40B4-BE49-F238E27FC236}">
                  <a16:creationId xmlns:a16="http://schemas.microsoft.com/office/drawing/2014/main" id="{09AE3693-8172-4BD4-A06D-0A6177523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7501" y="2689225"/>
              <a:ext cx="22225" cy="60325"/>
            </a:xfrm>
            <a:custGeom>
              <a:avLst/>
              <a:gdLst>
                <a:gd name="T0" fmla="*/ 6 w 6"/>
                <a:gd name="T1" fmla="*/ 8 h 16"/>
                <a:gd name="T2" fmla="*/ 0 w 6"/>
                <a:gd name="T3" fmla="*/ 0 h 16"/>
                <a:gd name="T4" fmla="*/ 0 w 6"/>
                <a:gd name="T5" fmla="*/ 16 h 16"/>
                <a:gd name="T6" fmla="*/ 6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6" y="8"/>
                  </a:moveTo>
                  <a:cubicBezTo>
                    <a:pt x="6" y="4"/>
                    <a:pt x="3" y="1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5"/>
                    <a:pt x="6" y="12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06">
              <a:extLst>
                <a:ext uri="{FF2B5EF4-FFF2-40B4-BE49-F238E27FC236}">
                  <a16:creationId xmlns:a16="http://schemas.microsoft.com/office/drawing/2014/main" id="{9D1A4317-5165-4650-80AA-1A1E73B74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2614613"/>
              <a:ext cx="22225" cy="60325"/>
            </a:xfrm>
            <a:custGeom>
              <a:avLst/>
              <a:gdLst>
                <a:gd name="T0" fmla="*/ 0 w 6"/>
                <a:gd name="T1" fmla="*/ 8 h 16"/>
                <a:gd name="T2" fmla="*/ 6 w 6"/>
                <a:gd name="T3" fmla="*/ 16 h 16"/>
                <a:gd name="T4" fmla="*/ 6 w 6"/>
                <a:gd name="T5" fmla="*/ 0 h 16"/>
                <a:gd name="T6" fmla="*/ 0 w 6"/>
                <a:gd name="T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6">
                  <a:moveTo>
                    <a:pt x="0" y="8"/>
                  </a:moveTo>
                  <a:cubicBezTo>
                    <a:pt x="0" y="12"/>
                    <a:pt x="3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1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07">
              <a:extLst>
                <a:ext uri="{FF2B5EF4-FFF2-40B4-BE49-F238E27FC236}">
                  <a16:creationId xmlns:a16="http://schemas.microsoft.com/office/drawing/2014/main" id="{35774FBB-F202-4A33-B9B2-8E7F0F0E43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92401" y="2509838"/>
              <a:ext cx="314325" cy="360363"/>
            </a:xfrm>
            <a:custGeom>
              <a:avLst/>
              <a:gdLst>
                <a:gd name="T0" fmla="*/ 83 w 84"/>
                <a:gd name="T1" fmla="*/ 2 h 96"/>
                <a:gd name="T2" fmla="*/ 81 w 84"/>
                <a:gd name="T3" fmla="*/ 2 h 96"/>
                <a:gd name="T4" fmla="*/ 62 w 84"/>
                <a:gd name="T5" fmla="*/ 10 h 96"/>
                <a:gd name="T6" fmla="*/ 44 w 84"/>
                <a:gd name="T7" fmla="*/ 1 h 96"/>
                <a:gd name="T8" fmla="*/ 40 w 84"/>
                <a:gd name="T9" fmla="*/ 1 h 96"/>
                <a:gd name="T10" fmla="*/ 22 w 84"/>
                <a:gd name="T11" fmla="*/ 10 h 96"/>
                <a:gd name="T12" fmla="*/ 3 w 84"/>
                <a:gd name="T13" fmla="*/ 2 h 96"/>
                <a:gd name="T14" fmla="*/ 1 w 84"/>
                <a:gd name="T15" fmla="*/ 2 h 96"/>
                <a:gd name="T16" fmla="*/ 0 w 84"/>
                <a:gd name="T17" fmla="*/ 4 h 96"/>
                <a:gd name="T18" fmla="*/ 0 w 84"/>
                <a:gd name="T19" fmla="*/ 63 h 96"/>
                <a:gd name="T20" fmla="*/ 0 w 84"/>
                <a:gd name="T21" fmla="*/ 64 h 96"/>
                <a:gd name="T22" fmla="*/ 41 w 84"/>
                <a:gd name="T23" fmla="*/ 96 h 96"/>
                <a:gd name="T24" fmla="*/ 42 w 84"/>
                <a:gd name="T25" fmla="*/ 96 h 96"/>
                <a:gd name="T26" fmla="*/ 43 w 84"/>
                <a:gd name="T27" fmla="*/ 96 h 96"/>
                <a:gd name="T28" fmla="*/ 84 w 84"/>
                <a:gd name="T29" fmla="*/ 64 h 96"/>
                <a:gd name="T30" fmla="*/ 84 w 84"/>
                <a:gd name="T31" fmla="*/ 63 h 96"/>
                <a:gd name="T32" fmla="*/ 84 w 84"/>
                <a:gd name="T33" fmla="*/ 4 h 96"/>
                <a:gd name="T34" fmla="*/ 83 w 84"/>
                <a:gd name="T35" fmla="*/ 2 h 96"/>
                <a:gd name="T36" fmla="*/ 54 w 84"/>
                <a:gd name="T37" fmla="*/ 56 h 96"/>
                <a:gd name="T38" fmla="*/ 44 w 84"/>
                <a:gd name="T39" fmla="*/ 68 h 96"/>
                <a:gd name="T40" fmla="*/ 44 w 84"/>
                <a:gd name="T41" fmla="*/ 72 h 96"/>
                <a:gd name="T42" fmla="*/ 42 w 84"/>
                <a:gd name="T43" fmla="*/ 74 h 96"/>
                <a:gd name="T44" fmla="*/ 40 w 84"/>
                <a:gd name="T45" fmla="*/ 72 h 96"/>
                <a:gd name="T46" fmla="*/ 40 w 84"/>
                <a:gd name="T47" fmla="*/ 68 h 96"/>
                <a:gd name="T48" fmla="*/ 30 w 84"/>
                <a:gd name="T49" fmla="*/ 56 h 96"/>
                <a:gd name="T50" fmla="*/ 32 w 84"/>
                <a:gd name="T51" fmla="*/ 54 h 96"/>
                <a:gd name="T52" fmla="*/ 34 w 84"/>
                <a:gd name="T53" fmla="*/ 56 h 96"/>
                <a:gd name="T54" fmla="*/ 40 w 84"/>
                <a:gd name="T55" fmla="*/ 64 h 96"/>
                <a:gd name="T56" fmla="*/ 40 w 84"/>
                <a:gd name="T57" fmla="*/ 48 h 96"/>
                <a:gd name="T58" fmla="*/ 30 w 84"/>
                <a:gd name="T59" fmla="*/ 36 h 96"/>
                <a:gd name="T60" fmla="*/ 40 w 84"/>
                <a:gd name="T61" fmla="*/ 24 h 96"/>
                <a:gd name="T62" fmla="*/ 40 w 84"/>
                <a:gd name="T63" fmla="*/ 20 h 96"/>
                <a:gd name="T64" fmla="*/ 42 w 84"/>
                <a:gd name="T65" fmla="*/ 18 h 96"/>
                <a:gd name="T66" fmla="*/ 44 w 84"/>
                <a:gd name="T67" fmla="*/ 20 h 96"/>
                <a:gd name="T68" fmla="*/ 44 w 84"/>
                <a:gd name="T69" fmla="*/ 24 h 96"/>
                <a:gd name="T70" fmla="*/ 54 w 84"/>
                <a:gd name="T71" fmla="*/ 36 h 96"/>
                <a:gd name="T72" fmla="*/ 52 w 84"/>
                <a:gd name="T73" fmla="*/ 38 h 96"/>
                <a:gd name="T74" fmla="*/ 50 w 84"/>
                <a:gd name="T75" fmla="*/ 36 h 96"/>
                <a:gd name="T76" fmla="*/ 44 w 84"/>
                <a:gd name="T77" fmla="*/ 28 h 96"/>
                <a:gd name="T78" fmla="*/ 44 w 84"/>
                <a:gd name="T79" fmla="*/ 44 h 96"/>
                <a:gd name="T80" fmla="*/ 54 w 84"/>
                <a:gd name="T81" fmla="*/ 5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4" h="96">
                  <a:moveTo>
                    <a:pt x="83" y="2"/>
                  </a:moveTo>
                  <a:cubicBezTo>
                    <a:pt x="82" y="2"/>
                    <a:pt x="81" y="2"/>
                    <a:pt x="81" y="2"/>
                  </a:cubicBezTo>
                  <a:cubicBezTo>
                    <a:pt x="74" y="7"/>
                    <a:pt x="68" y="10"/>
                    <a:pt x="62" y="10"/>
                  </a:cubicBezTo>
                  <a:cubicBezTo>
                    <a:pt x="55" y="10"/>
                    <a:pt x="48" y="6"/>
                    <a:pt x="44" y="1"/>
                  </a:cubicBezTo>
                  <a:cubicBezTo>
                    <a:pt x="43" y="0"/>
                    <a:pt x="41" y="0"/>
                    <a:pt x="40" y="1"/>
                  </a:cubicBezTo>
                  <a:cubicBezTo>
                    <a:pt x="36" y="6"/>
                    <a:pt x="29" y="10"/>
                    <a:pt x="22" y="10"/>
                  </a:cubicBezTo>
                  <a:cubicBezTo>
                    <a:pt x="16" y="10"/>
                    <a:pt x="10" y="7"/>
                    <a:pt x="3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7" y="86"/>
                    <a:pt x="41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6"/>
                    <a:pt x="42" y="96"/>
                    <a:pt x="43" y="96"/>
                  </a:cubicBezTo>
                  <a:cubicBezTo>
                    <a:pt x="77" y="86"/>
                    <a:pt x="84" y="65"/>
                    <a:pt x="84" y="64"/>
                  </a:cubicBezTo>
                  <a:cubicBezTo>
                    <a:pt x="84" y="64"/>
                    <a:pt x="84" y="64"/>
                    <a:pt x="84" y="63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3"/>
                    <a:pt x="84" y="3"/>
                    <a:pt x="83" y="2"/>
                  </a:cubicBezTo>
                  <a:close/>
                  <a:moveTo>
                    <a:pt x="54" y="56"/>
                  </a:moveTo>
                  <a:cubicBezTo>
                    <a:pt x="54" y="62"/>
                    <a:pt x="50" y="67"/>
                    <a:pt x="44" y="68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3"/>
                    <a:pt x="43" y="74"/>
                    <a:pt x="42" y="74"/>
                  </a:cubicBezTo>
                  <a:cubicBezTo>
                    <a:pt x="41" y="74"/>
                    <a:pt x="40" y="73"/>
                    <a:pt x="40" y="72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34" y="67"/>
                    <a:pt x="30" y="62"/>
                    <a:pt x="30" y="56"/>
                  </a:cubicBezTo>
                  <a:cubicBezTo>
                    <a:pt x="30" y="55"/>
                    <a:pt x="31" y="54"/>
                    <a:pt x="32" y="54"/>
                  </a:cubicBezTo>
                  <a:cubicBezTo>
                    <a:pt x="33" y="54"/>
                    <a:pt x="34" y="55"/>
                    <a:pt x="34" y="56"/>
                  </a:cubicBezTo>
                  <a:cubicBezTo>
                    <a:pt x="34" y="60"/>
                    <a:pt x="37" y="63"/>
                    <a:pt x="40" y="64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4" y="47"/>
                    <a:pt x="30" y="42"/>
                    <a:pt x="30" y="36"/>
                  </a:cubicBezTo>
                  <a:cubicBezTo>
                    <a:pt x="30" y="30"/>
                    <a:pt x="34" y="25"/>
                    <a:pt x="40" y="24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9"/>
                    <a:pt x="41" y="18"/>
                    <a:pt x="42" y="18"/>
                  </a:cubicBezTo>
                  <a:cubicBezTo>
                    <a:pt x="43" y="18"/>
                    <a:pt x="44" y="19"/>
                    <a:pt x="44" y="20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50" y="25"/>
                    <a:pt x="54" y="30"/>
                    <a:pt x="54" y="36"/>
                  </a:cubicBezTo>
                  <a:cubicBezTo>
                    <a:pt x="54" y="37"/>
                    <a:pt x="53" y="38"/>
                    <a:pt x="52" y="38"/>
                  </a:cubicBezTo>
                  <a:cubicBezTo>
                    <a:pt x="51" y="38"/>
                    <a:pt x="50" y="37"/>
                    <a:pt x="50" y="36"/>
                  </a:cubicBezTo>
                  <a:cubicBezTo>
                    <a:pt x="50" y="32"/>
                    <a:pt x="47" y="29"/>
                    <a:pt x="44" y="28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50" y="45"/>
                    <a:pt x="54" y="50"/>
                    <a:pt x="5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ABBA7E-8488-4E06-84DB-1F9D411B6014}"/>
              </a:ext>
            </a:extLst>
          </p:cNvPr>
          <p:cNvGrpSpPr/>
          <p:nvPr/>
        </p:nvGrpSpPr>
        <p:grpSpPr>
          <a:xfrm>
            <a:off x="4185543" y="2511289"/>
            <a:ext cx="567771" cy="567771"/>
            <a:chOff x="4254574" y="2587901"/>
            <a:chExt cx="624548" cy="624548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AA45116-1EF5-472D-A9AF-1C70A928EDBE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8B70330-FECA-46CE-819D-FCB08881E23A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548E1C7-F1D4-43E4-BEF8-E1F37D79D1DC}"/>
              </a:ext>
            </a:extLst>
          </p:cNvPr>
          <p:cNvGrpSpPr/>
          <p:nvPr/>
        </p:nvGrpSpPr>
        <p:grpSpPr>
          <a:xfrm>
            <a:off x="4185543" y="4119109"/>
            <a:ext cx="567771" cy="567771"/>
            <a:chOff x="4254574" y="2587901"/>
            <a:chExt cx="624548" cy="62454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D410138-AE0D-4482-8F5A-3BDD38C43239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B545FAC-57BC-428B-AD17-D20E354B9355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1F5590F-5865-4B87-99D6-2FF04270D183}"/>
              </a:ext>
            </a:extLst>
          </p:cNvPr>
          <p:cNvGrpSpPr/>
          <p:nvPr/>
        </p:nvGrpSpPr>
        <p:grpSpPr>
          <a:xfrm>
            <a:off x="7444698" y="2511289"/>
            <a:ext cx="567771" cy="567771"/>
            <a:chOff x="4254574" y="2587901"/>
            <a:chExt cx="624548" cy="6245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97986E6-ACD2-491A-968C-AF514795B1F1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3469D92-C7D4-44E0-A4E1-DFFF6644BE49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60C18BF-5451-4C33-86D5-8246B4CBE3C6}"/>
              </a:ext>
            </a:extLst>
          </p:cNvPr>
          <p:cNvGrpSpPr/>
          <p:nvPr/>
        </p:nvGrpSpPr>
        <p:grpSpPr>
          <a:xfrm>
            <a:off x="7444698" y="4119109"/>
            <a:ext cx="567771" cy="567771"/>
            <a:chOff x="4254574" y="2587901"/>
            <a:chExt cx="624548" cy="6245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401BBF7-0F35-4161-AEDF-1F8390F2E48F}"/>
                </a:ext>
              </a:extLst>
            </p:cNvPr>
            <p:cNvSpPr/>
            <p:nvPr/>
          </p:nvSpPr>
          <p:spPr>
            <a:xfrm>
              <a:off x="4254574" y="2587901"/>
              <a:ext cx="624548" cy="624548"/>
            </a:xfrm>
            <a:prstGeom prst="ellipse">
              <a:avLst/>
            </a:prstGeom>
            <a:gradFill>
              <a:gsLst>
                <a:gs pos="0">
                  <a:srgbClr val="4757B8"/>
                </a:gs>
                <a:gs pos="94000">
                  <a:srgbClr val="7983D7">
                    <a:lumMod val="98000"/>
                  </a:srgbClr>
                </a:gs>
              </a:gsLst>
              <a:lin ang="8100000" scaled="1"/>
            </a:gradFill>
            <a:ln w="1016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ED9414B-6B3C-4D42-ACC1-B9A8AC23A6EB}"/>
                </a:ext>
              </a:extLst>
            </p:cNvPr>
            <p:cNvSpPr/>
            <p:nvPr/>
          </p:nvSpPr>
          <p:spPr>
            <a:xfrm>
              <a:off x="4328281" y="2693438"/>
              <a:ext cx="550841" cy="519011"/>
            </a:xfrm>
            <a:custGeom>
              <a:avLst/>
              <a:gdLst>
                <a:gd name="connsiteX0" fmla="*/ 470991 w 550841"/>
                <a:gd name="connsiteY0" fmla="*/ 0 h 519011"/>
                <a:gd name="connsiteX1" fmla="*/ 497510 w 550841"/>
                <a:gd name="connsiteY1" fmla="*/ 32142 h 519011"/>
                <a:gd name="connsiteX2" fmla="*/ 550841 w 550841"/>
                <a:gd name="connsiteY2" fmla="*/ 206737 h 519011"/>
                <a:gd name="connsiteX3" fmla="*/ 238567 w 550841"/>
                <a:gd name="connsiteY3" fmla="*/ 519011 h 519011"/>
                <a:gd name="connsiteX4" fmla="*/ 17756 w 550841"/>
                <a:gd name="connsiteY4" fmla="*/ 427548 h 519011"/>
                <a:gd name="connsiteX5" fmla="*/ 0 w 550841"/>
                <a:gd name="connsiteY5" fmla="*/ 406027 h 519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0841" h="519011">
                  <a:moveTo>
                    <a:pt x="470991" y="0"/>
                  </a:moveTo>
                  <a:lnTo>
                    <a:pt x="497510" y="32142"/>
                  </a:lnTo>
                  <a:cubicBezTo>
                    <a:pt x="531180" y="81981"/>
                    <a:pt x="550841" y="142063"/>
                    <a:pt x="550841" y="206737"/>
                  </a:cubicBezTo>
                  <a:cubicBezTo>
                    <a:pt x="550841" y="379201"/>
                    <a:pt x="411031" y="519011"/>
                    <a:pt x="238567" y="519011"/>
                  </a:cubicBezTo>
                  <a:cubicBezTo>
                    <a:pt x="152335" y="519011"/>
                    <a:pt x="74267" y="484059"/>
                    <a:pt x="17756" y="427548"/>
                  </a:cubicBezTo>
                  <a:lnTo>
                    <a:pt x="0" y="406027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009F018-5D56-4403-8DB3-9A2F558C74C4}"/>
              </a:ext>
            </a:extLst>
          </p:cNvPr>
          <p:cNvSpPr/>
          <p:nvPr/>
        </p:nvSpPr>
        <p:spPr>
          <a:xfrm>
            <a:off x="643099" y="2404825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CB4D5A7-2527-4D81-A099-29AED8DE3B9A}"/>
              </a:ext>
            </a:extLst>
          </p:cNvPr>
          <p:cNvSpPr/>
          <p:nvPr/>
        </p:nvSpPr>
        <p:spPr>
          <a:xfrm>
            <a:off x="643099" y="4001673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0DDA4B1-7F24-4F94-A19E-05A9C7EB3533}"/>
              </a:ext>
            </a:extLst>
          </p:cNvPr>
          <p:cNvSpPr/>
          <p:nvPr/>
        </p:nvSpPr>
        <p:spPr>
          <a:xfrm>
            <a:off x="8215024" y="2404825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1AD305-0FFF-4385-9368-5600A3234B38}"/>
              </a:ext>
            </a:extLst>
          </p:cNvPr>
          <p:cNvSpPr/>
          <p:nvPr/>
        </p:nvSpPr>
        <p:spPr>
          <a:xfrm>
            <a:off x="8215024" y="4001673"/>
            <a:ext cx="3341972" cy="802641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labore</a:t>
            </a:r>
            <a: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et dolore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86392C1-510A-467B-865C-E843DF362A7C}"/>
              </a:ext>
            </a:extLst>
          </p:cNvPr>
          <p:cNvCxnSpPr>
            <a:cxnSpLocks/>
          </p:cNvCxnSpPr>
          <p:nvPr/>
        </p:nvCxnSpPr>
        <p:spPr>
          <a:xfrm>
            <a:off x="682906" y="3604569"/>
            <a:ext cx="3287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71ADC0-FE61-4610-9025-F3A0E21F5246}"/>
              </a:ext>
            </a:extLst>
          </p:cNvPr>
          <p:cNvCxnSpPr>
            <a:cxnSpLocks/>
          </p:cNvCxnSpPr>
          <p:nvPr/>
        </p:nvCxnSpPr>
        <p:spPr>
          <a:xfrm>
            <a:off x="8269786" y="3604569"/>
            <a:ext cx="32872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F3324FE-93BC-4F90-A49A-60FD7DAE4487}"/>
              </a:ext>
            </a:extLst>
          </p:cNvPr>
          <p:cNvSpPr/>
          <p:nvPr/>
        </p:nvSpPr>
        <p:spPr>
          <a:xfrm>
            <a:off x="441421" y="5798915"/>
            <a:ext cx="11373852" cy="49888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201FC5D-420B-423A-ADDB-6270083B521D}"/>
              </a:ext>
            </a:extLst>
          </p:cNvPr>
          <p:cNvGrpSpPr/>
          <p:nvPr/>
        </p:nvGrpSpPr>
        <p:grpSpPr>
          <a:xfrm>
            <a:off x="4334055" y="4267025"/>
            <a:ext cx="270746" cy="271938"/>
            <a:chOff x="3397251" y="1787525"/>
            <a:chExt cx="360363" cy="36195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03E7B0DB-E72D-400E-A840-616E372A5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2133600"/>
              <a:ext cx="360363" cy="15875"/>
            </a:xfrm>
            <a:custGeom>
              <a:avLst/>
              <a:gdLst>
                <a:gd name="T0" fmla="*/ 94 w 96"/>
                <a:gd name="T1" fmla="*/ 0 h 4"/>
                <a:gd name="T2" fmla="*/ 2 w 96"/>
                <a:gd name="T3" fmla="*/ 0 h 4"/>
                <a:gd name="T4" fmla="*/ 0 w 96"/>
                <a:gd name="T5" fmla="*/ 2 h 4"/>
                <a:gd name="T6" fmla="*/ 2 w 96"/>
                <a:gd name="T7" fmla="*/ 4 h 4"/>
                <a:gd name="T8" fmla="*/ 94 w 96"/>
                <a:gd name="T9" fmla="*/ 4 h 4"/>
                <a:gd name="T10" fmla="*/ 96 w 96"/>
                <a:gd name="T11" fmla="*/ 2 h 4"/>
                <a:gd name="T12" fmla="*/ 94 w 9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9DA94F28-1166-48CB-A39D-3132D7235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2103438"/>
              <a:ext cx="360363" cy="15875"/>
            </a:xfrm>
            <a:custGeom>
              <a:avLst/>
              <a:gdLst>
                <a:gd name="T0" fmla="*/ 2 w 96"/>
                <a:gd name="T1" fmla="*/ 4 h 4"/>
                <a:gd name="T2" fmla="*/ 94 w 96"/>
                <a:gd name="T3" fmla="*/ 4 h 4"/>
                <a:gd name="T4" fmla="*/ 96 w 96"/>
                <a:gd name="T5" fmla="*/ 2 h 4"/>
                <a:gd name="T6" fmla="*/ 94 w 96"/>
                <a:gd name="T7" fmla="*/ 0 h 4"/>
                <a:gd name="T8" fmla="*/ 2 w 96"/>
                <a:gd name="T9" fmla="*/ 0 h 4"/>
                <a:gd name="T10" fmla="*/ 0 w 96"/>
                <a:gd name="T11" fmla="*/ 2 h 4"/>
                <a:gd name="T12" fmla="*/ 2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2" y="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95" y="4"/>
                    <a:pt x="96" y="3"/>
                    <a:pt x="96" y="2"/>
                  </a:cubicBezTo>
                  <a:cubicBezTo>
                    <a:pt x="96" y="1"/>
                    <a:pt x="95" y="0"/>
                    <a:pt x="9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F14DE477-90A4-43C6-924B-D5EDEEB2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3126" y="1954213"/>
              <a:ext cx="90488" cy="134938"/>
            </a:xfrm>
            <a:custGeom>
              <a:avLst/>
              <a:gdLst>
                <a:gd name="T0" fmla="*/ 22 w 24"/>
                <a:gd name="T1" fmla="*/ 4 h 36"/>
                <a:gd name="T2" fmla="*/ 24 w 24"/>
                <a:gd name="T3" fmla="*/ 2 h 36"/>
                <a:gd name="T4" fmla="*/ 22 w 24"/>
                <a:gd name="T5" fmla="*/ 0 h 36"/>
                <a:gd name="T6" fmla="*/ 2 w 24"/>
                <a:gd name="T7" fmla="*/ 0 h 36"/>
                <a:gd name="T8" fmla="*/ 0 w 24"/>
                <a:gd name="T9" fmla="*/ 2 h 36"/>
                <a:gd name="T10" fmla="*/ 2 w 24"/>
                <a:gd name="T11" fmla="*/ 4 h 36"/>
                <a:gd name="T12" fmla="*/ 4 w 24"/>
                <a:gd name="T13" fmla="*/ 4 h 36"/>
                <a:gd name="T14" fmla="*/ 4 w 24"/>
                <a:gd name="T15" fmla="*/ 32 h 36"/>
                <a:gd name="T16" fmla="*/ 2 w 24"/>
                <a:gd name="T17" fmla="*/ 32 h 36"/>
                <a:gd name="T18" fmla="*/ 0 w 24"/>
                <a:gd name="T19" fmla="*/ 34 h 36"/>
                <a:gd name="T20" fmla="*/ 2 w 24"/>
                <a:gd name="T21" fmla="*/ 36 h 36"/>
                <a:gd name="T22" fmla="*/ 4 w 24"/>
                <a:gd name="T23" fmla="*/ 36 h 36"/>
                <a:gd name="T24" fmla="*/ 20 w 24"/>
                <a:gd name="T25" fmla="*/ 36 h 36"/>
                <a:gd name="T26" fmla="*/ 22 w 24"/>
                <a:gd name="T27" fmla="*/ 36 h 36"/>
                <a:gd name="T28" fmla="*/ 24 w 24"/>
                <a:gd name="T29" fmla="*/ 34 h 36"/>
                <a:gd name="T30" fmla="*/ 22 w 24"/>
                <a:gd name="T31" fmla="*/ 32 h 36"/>
                <a:gd name="T32" fmla="*/ 20 w 24"/>
                <a:gd name="T33" fmla="*/ 32 h 36"/>
                <a:gd name="T34" fmla="*/ 20 w 24"/>
                <a:gd name="T35" fmla="*/ 4 h 36"/>
                <a:gd name="T36" fmla="*/ 22 w 24"/>
                <a:gd name="T3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36">
                  <a:moveTo>
                    <a:pt x="22" y="4"/>
                  </a:move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5"/>
                    <a:pt x="24" y="34"/>
                  </a:cubicBezTo>
                  <a:cubicBezTo>
                    <a:pt x="24" y="33"/>
                    <a:pt x="23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4"/>
                    <a:pt x="20" y="4"/>
                    <a:pt x="20" y="4"/>
                  </a:cubicBezTo>
                  <a:lnTo>
                    <a:pt x="2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DFB75509-8E4D-4195-94DA-D419CE578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188" y="1954213"/>
              <a:ext cx="90488" cy="134938"/>
            </a:xfrm>
            <a:custGeom>
              <a:avLst/>
              <a:gdLst>
                <a:gd name="T0" fmla="*/ 22 w 24"/>
                <a:gd name="T1" fmla="*/ 4 h 36"/>
                <a:gd name="T2" fmla="*/ 24 w 24"/>
                <a:gd name="T3" fmla="*/ 2 h 36"/>
                <a:gd name="T4" fmla="*/ 22 w 24"/>
                <a:gd name="T5" fmla="*/ 0 h 36"/>
                <a:gd name="T6" fmla="*/ 2 w 24"/>
                <a:gd name="T7" fmla="*/ 0 h 36"/>
                <a:gd name="T8" fmla="*/ 0 w 24"/>
                <a:gd name="T9" fmla="*/ 2 h 36"/>
                <a:gd name="T10" fmla="*/ 2 w 24"/>
                <a:gd name="T11" fmla="*/ 4 h 36"/>
                <a:gd name="T12" fmla="*/ 4 w 24"/>
                <a:gd name="T13" fmla="*/ 4 h 36"/>
                <a:gd name="T14" fmla="*/ 4 w 24"/>
                <a:gd name="T15" fmla="*/ 32 h 36"/>
                <a:gd name="T16" fmla="*/ 2 w 24"/>
                <a:gd name="T17" fmla="*/ 32 h 36"/>
                <a:gd name="T18" fmla="*/ 0 w 24"/>
                <a:gd name="T19" fmla="*/ 34 h 36"/>
                <a:gd name="T20" fmla="*/ 2 w 24"/>
                <a:gd name="T21" fmla="*/ 36 h 36"/>
                <a:gd name="T22" fmla="*/ 4 w 24"/>
                <a:gd name="T23" fmla="*/ 36 h 36"/>
                <a:gd name="T24" fmla="*/ 20 w 24"/>
                <a:gd name="T25" fmla="*/ 36 h 36"/>
                <a:gd name="T26" fmla="*/ 22 w 24"/>
                <a:gd name="T27" fmla="*/ 36 h 36"/>
                <a:gd name="T28" fmla="*/ 24 w 24"/>
                <a:gd name="T29" fmla="*/ 34 h 36"/>
                <a:gd name="T30" fmla="*/ 22 w 24"/>
                <a:gd name="T31" fmla="*/ 32 h 36"/>
                <a:gd name="T32" fmla="*/ 20 w 24"/>
                <a:gd name="T33" fmla="*/ 32 h 36"/>
                <a:gd name="T34" fmla="*/ 20 w 24"/>
                <a:gd name="T35" fmla="*/ 4 h 36"/>
                <a:gd name="T36" fmla="*/ 22 w 24"/>
                <a:gd name="T3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36">
                  <a:moveTo>
                    <a:pt x="22" y="4"/>
                  </a:move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5"/>
                    <a:pt x="24" y="34"/>
                  </a:cubicBezTo>
                  <a:cubicBezTo>
                    <a:pt x="24" y="33"/>
                    <a:pt x="23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4"/>
                    <a:pt x="20" y="4"/>
                    <a:pt x="20" y="4"/>
                  </a:cubicBezTo>
                  <a:lnTo>
                    <a:pt x="2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A86D23E1-DA20-4D78-895F-E67CC4472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838" y="1954213"/>
              <a:ext cx="90488" cy="134938"/>
            </a:xfrm>
            <a:custGeom>
              <a:avLst/>
              <a:gdLst>
                <a:gd name="T0" fmla="*/ 22 w 24"/>
                <a:gd name="T1" fmla="*/ 4 h 36"/>
                <a:gd name="T2" fmla="*/ 24 w 24"/>
                <a:gd name="T3" fmla="*/ 2 h 36"/>
                <a:gd name="T4" fmla="*/ 22 w 24"/>
                <a:gd name="T5" fmla="*/ 0 h 36"/>
                <a:gd name="T6" fmla="*/ 2 w 24"/>
                <a:gd name="T7" fmla="*/ 0 h 36"/>
                <a:gd name="T8" fmla="*/ 0 w 24"/>
                <a:gd name="T9" fmla="*/ 2 h 36"/>
                <a:gd name="T10" fmla="*/ 2 w 24"/>
                <a:gd name="T11" fmla="*/ 4 h 36"/>
                <a:gd name="T12" fmla="*/ 4 w 24"/>
                <a:gd name="T13" fmla="*/ 4 h 36"/>
                <a:gd name="T14" fmla="*/ 4 w 24"/>
                <a:gd name="T15" fmla="*/ 32 h 36"/>
                <a:gd name="T16" fmla="*/ 2 w 24"/>
                <a:gd name="T17" fmla="*/ 32 h 36"/>
                <a:gd name="T18" fmla="*/ 0 w 24"/>
                <a:gd name="T19" fmla="*/ 34 h 36"/>
                <a:gd name="T20" fmla="*/ 2 w 24"/>
                <a:gd name="T21" fmla="*/ 36 h 36"/>
                <a:gd name="T22" fmla="*/ 4 w 24"/>
                <a:gd name="T23" fmla="*/ 36 h 36"/>
                <a:gd name="T24" fmla="*/ 20 w 24"/>
                <a:gd name="T25" fmla="*/ 36 h 36"/>
                <a:gd name="T26" fmla="*/ 22 w 24"/>
                <a:gd name="T27" fmla="*/ 36 h 36"/>
                <a:gd name="T28" fmla="*/ 24 w 24"/>
                <a:gd name="T29" fmla="*/ 34 h 36"/>
                <a:gd name="T30" fmla="*/ 22 w 24"/>
                <a:gd name="T31" fmla="*/ 32 h 36"/>
                <a:gd name="T32" fmla="*/ 20 w 24"/>
                <a:gd name="T33" fmla="*/ 32 h 36"/>
                <a:gd name="T34" fmla="*/ 20 w 24"/>
                <a:gd name="T35" fmla="*/ 4 h 36"/>
                <a:gd name="T36" fmla="*/ 22 w 24"/>
                <a:gd name="T37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" h="36">
                  <a:moveTo>
                    <a:pt x="22" y="4"/>
                  </a:move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3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3" y="36"/>
                    <a:pt x="24" y="35"/>
                    <a:pt x="24" y="34"/>
                  </a:cubicBezTo>
                  <a:cubicBezTo>
                    <a:pt x="24" y="33"/>
                    <a:pt x="23" y="32"/>
                    <a:pt x="22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4"/>
                    <a:pt x="20" y="4"/>
                    <a:pt x="20" y="4"/>
                  </a:cubicBezTo>
                  <a:lnTo>
                    <a:pt x="2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615DCCC8-E7D6-474A-AA71-08A8C78C2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1787525"/>
              <a:ext cx="360363" cy="150813"/>
            </a:xfrm>
            <a:custGeom>
              <a:avLst/>
              <a:gdLst>
                <a:gd name="T0" fmla="*/ 2 w 96"/>
                <a:gd name="T1" fmla="*/ 40 h 40"/>
                <a:gd name="T2" fmla="*/ 94 w 96"/>
                <a:gd name="T3" fmla="*/ 40 h 40"/>
                <a:gd name="T4" fmla="*/ 96 w 96"/>
                <a:gd name="T5" fmla="*/ 39 h 40"/>
                <a:gd name="T6" fmla="*/ 95 w 96"/>
                <a:gd name="T7" fmla="*/ 36 h 40"/>
                <a:gd name="T8" fmla="*/ 49 w 96"/>
                <a:gd name="T9" fmla="*/ 0 h 40"/>
                <a:gd name="T10" fmla="*/ 47 w 96"/>
                <a:gd name="T11" fmla="*/ 0 h 40"/>
                <a:gd name="T12" fmla="*/ 1 w 96"/>
                <a:gd name="T13" fmla="*/ 36 h 40"/>
                <a:gd name="T14" fmla="*/ 0 w 96"/>
                <a:gd name="T15" fmla="*/ 39 h 40"/>
                <a:gd name="T16" fmla="*/ 2 w 96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40">
                  <a:moveTo>
                    <a:pt x="2" y="40"/>
                  </a:move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39"/>
                    <a:pt x="96" y="39"/>
                  </a:cubicBezTo>
                  <a:cubicBezTo>
                    <a:pt x="96" y="38"/>
                    <a:pt x="96" y="37"/>
                    <a:pt x="95" y="3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7" y="0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0" y="37"/>
                    <a:pt x="0" y="38"/>
                    <a:pt x="0" y="39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AF0D5-39D9-4E95-BDC8-AC844DE131A6}"/>
              </a:ext>
            </a:extLst>
          </p:cNvPr>
          <p:cNvGrpSpPr/>
          <p:nvPr/>
        </p:nvGrpSpPr>
        <p:grpSpPr>
          <a:xfrm>
            <a:off x="4334055" y="2659801"/>
            <a:ext cx="270746" cy="270746"/>
            <a:chOff x="7002463" y="1066800"/>
            <a:chExt cx="360363" cy="360363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77" name="Freeform 159">
              <a:extLst>
                <a:ext uri="{FF2B5EF4-FFF2-40B4-BE49-F238E27FC236}">
                  <a16:creationId xmlns:a16="http://schemas.microsoft.com/office/drawing/2014/main" id="{B65EE7A7-DEB4-473E-AB1B-4206D8918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826" y="1135063"/>
              <a:ext cx="58738" cy="134938"/>
            </a:xfrm>
            <a:custGeom>
              <a:avLst/>
              <a:gdLst>
                <a:gd name="T0" fmla="*/ 8 w 16"/>
                <a:gd name="T1" fmla="*/ 8 h 36"/>
                <a:gd name="T2" fmla="*/ 12 w 16"/>
                <a:gd name="T3" fmla="*/ 12 h 36"/>
                <a:gd name="T4" fmla="*/ 14 w 16"/>
                <a:gd name="T5" fmla="*/ 14 h 36"/>
                <a:gd name="T6" fmla="*/ 16 w 16"/>
                <a:gd name="T7" fmla="*/ 12 h 36"/>
                <a:gd name="T8" fmla="*/ 10 w 16"/>
                <a:gd name="T9" fmla="*/ 4 h 36"/>
                <a:gd name="T10" fmla="*/ 10 w 16"/>
                <a:gd name="T11" fmla="*/ 2 h 36"/>
                <a:gd name="T12" fmla="*/ 8 w 16"/>
                <a:gd name="T13" fmla="*/ 0 h 36"/>
                <a:gd name="T14" fmla="*/ 6 w 16"/>
                <a:gd name="T15" fmla="*/ 2 h 36"/>
                <a:gd name="T16" fmla="*/ 6 w 16"/>
                <a:gd name="T17" fmla="*/ 4 h 36"/>
                <a:gd name="T18" fmla="*/ 0 w 16"/>
                <a:gd name="T19" fmla="*/ 12 h 36"/>
                <a:gd name="T20" fmla="*/ 8 w 16"/>
                <a:gd name="T21" fmla="*/ 20 h 36"/>
                <a:gd name="T22" fmla="*/ 12 w 16"/>
                <a:gd name="T23" fmla="*/ 24 h 36"/>
                <a:gd name="T24" fmla="*/ 8 w 16"/>
                <a:gd name="T25" fmla="*/ 28 h 36"/>
                <a:gd name="T26" fmla="*/ 4 w 16"/>
                <a:gd name="T27" fmla="*/ 24 h 36"/>
                <a:gd name="T28" fmla="*/ 2 w 16"/>
                <a:gd name="T29" fmla="*/ 22 h 36"/>
                <a:gd name="T30" fmla="*/ 0 w 16"/>
                <a:gd name="T31" fmla="*/ 24 h 36"/>
                <a:gd name="T32" fmla="*/ 6 w 16"/>
                <a:gd name="T33" fmla="*/ 32 h 36"/>
                <a:gd name="T34" fmla="*/ 6 w 16"/>
                <a:gd name="T35" fmla="*/ 34 h 36"/>
                <a:gd name="T36" fmla="*/ 8 w 16"/>
                <a:gd name="T37" fmla="*/ 36 h 36"/>
                <a:gd name="T38" fmla="*/ 10 w 16"/>
                <a:gd name="T39" fmla="*/ 34 h 36"/>
                <a:gd name="T40" fmla="*/ 10 w 16"/>
                <a:gd name="T41" fmla="*/ 32 h 36"/>
                <a:gd name="T42" fmla="*/ 16 w 16"/>
                <a:gd name="T43" fmla="*/ 24 h 36"/>
                <a:gd name="T44" fmla="*/ 8 w 16"/>
                <a:gd name="T45" fmla="*/ 16 h 36"/>
                <a:gd name="T46" fmla="*/ 4 w 16"/>
                <a:gd name="T47" fmla="*/ 12 h 36"/>
                <a:gd name="T48" fmla="*/ 8 w 16"/>
                <a:gd name="T4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" h="36">
                  <a:moveTo>
                    <a:pt x="8" y="8"/>
                  </a:moveTo>
                  <a:cubicBezTo>
                    <a:pt x="10" y="8"/>
                    <a:pt x="12" y="10"/>
                    <a:pt x="12" y="12"/>
                  </a:cubicBezTo>
                  <a:cubicBezTo>
                    <a:pt x="12" y="13"/>
                    <a:pt x="13" y="14"/>
                    <a:pt x="14" y="14"/>
                  </a:cubicBezTo>
                  <a:cubicBezTo>
                    <a:pt x="15" y="14"/>
                    <a:pt x="16" y="13"/>
                    <a:pt x="16" y="12"/>
                  </a:cubicBezTo>
                  <a:cubicBezTo>
                    <a:pt x="16" y="8"/>
                    <a:pt x="13" y="5"/>
                    <a:pt x="10" y="4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0"/>
                    <a:pt x="6" y="1"/>
                    <a:pt x="6" y="2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5"/>
                    <a:pt x="0" y="8"/>
                    <a:pt x="0" y="12"/>
                  </a:cubicBezTo>
                  <a:cubicBezTo>
                    <a:pt x="0" y="16"/>
                    <a:pt x="4" y="20"/>
                    <a:pt x="8" y="20"/>
                  </a:cubicBezTo>
                  <a:cubicBezTo>
                    <a:pt x="10" y="20"/>
                    <a:pt x="12" y="22"/>
                    <a:pt x="12" y="24"/>
                  </a:cubicBezTo>
                  <a:cubicBezTo>
                    <a:pt x="12" y="26"/>
                    <a:pt x="10" y="28"/>
                    <a:pt x="8" y="28"/>
                  </a:cubicBezTo>
                  <a:cubicBezTo>
                    <a:pt x="6" y="28"/>
                    <a:pt x="4" y="26"/>
                    <a:pt x="4" y="24"/>
                  </a:cubicBezTo>
                  <a:cubicBezTo>
                    <a:pt x="4" y="23"/>
                    <a:pt x="3" y="22"/>
                    <a:pt x="2" y="22"/>
                  </a:cubicBezTo>
                  <a:cubicBezTo>
                    <a:pt x="1" y="22"/>
                    <a:pt x="0" y="23"/>
                    <a:pt x="0" y="24"/>
                  </a:cubicBezTo>
                  <a:cubicBezTo>
                    <a:pt x="0" y="28"/>
                    <a:pt x="3" y="31"/>
                    <a:pt x="6" y="3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5"/>
                    <a:pt x="7" y="36"/>
                    <a:pt x="8" y="36"/>
                  </a:cubicBezTo>
                  <a:cubicBezTo>
                    <a:pt x="9" y="36"/>
                    <a:pt x="10" y="35"/>
                    <a:pt x="10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3" y="31"/>
                    <a:pt x="16" y="28"/>
                    <a:pt x="16" y="24"/>
                  </a:cubicBezTo>
                  <a:cubicBezTo>
                    <a:pt x="16" y="20"/>
                    <a:pt x="12" y="16"/>
                    <a:pt x="8" y="16"/>
                  </a:cubicBezTo>
                  <a:cubicBezTo>
                    <a:pt x="6" y="16"/>
                    <a:pt x="4" y="14"/>
                    <a:pt x="4" y="12"/>
                  </a:cubicBezTo>
                  <a:cubicBezTo>
                    <a:pt x="4" y="10"/>
                    <a:pt x="6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160">
              <a:extLst>
                <a:ext uri="{FF2B5EF4-FFF2-40B4-BE49-F238E27FC236}">
                  <a16:creationId xmlns:a16="http://schemas.microsoft.com/office/drawing/2014/main" id="{9B5D12D3-8E7B-45EA-B9B7-EB8559AE59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02463" y="1066800"/>
              <a:ext cx="360363" cy="360363"/>
            </a:xfrm>
            <a:custGeom>
              <a:avLst/>
              <a:gdLst>
                <a:gd name="T0" fmla="*/ 95 w 96"/>
                <a:gd name="T1" fmla="*/ 89 h 96"/>
                <a:gd name="T2" fmla="*/ 64 w 96"/>
                <a:gd name="T3" fmla="*/ 58 h 96"/>
                <a:gd name="T4" fmla="*/ 72 w 96"/>
                <a:gd name="T5" fmla="*/ 36 h 96"/>
                <a:gd name="T6" fmla="*/ 36 w 96"/>
                <a:gd name="T7" fmla="*/ 0 h 96"/>
                <a:gd name="T8" fmla="*/ 0 w 96"/>
                <a:gd name="T9" fmla="*/ 36 h 96"/>
                <a:gd name="T10" fmla="*/ 36 w 96"/>
                <a:gd name="T11" fmla="*/ 72 h 96"/>
                <a:gd name="T12" fmla="*/ 58 w 96"/>
                <a:gd name="T13" fmla="*/ 64 h 96"/>
                <a:gd name="T14" fmla="*/ 89 w 96"/>
                <a:gd name="T15" fmla="*/ 95 h 96"/>
                <a:gd name="T16" fmla="*/ 92 w 96"/>
                <a:gd name="T17" fmla="*/ 96 h 96"/>
                <a:gd name="T18" fmla="*/ 95 w 96"/>
                <a:gd name="T19" fmla="*/ 95 h 96"/>
                <a:gd name="T20" fmla="*/ 95 w 96"/>
                <a:gd name="T21" fmla="*/ 89 h 96"/>
                <a:gd name="T22" fmla="*/ 36 w 96"/>
                <a:gd name="T23" fmla="*/ 64 h 96"/>
                <a:gd name="T24" fmla="*/ 8 w 96"/>
                <a:gd name="T25" fmla="*/ 36 h 96"/>
                <a:gd name="T26" fmla="*/ 36 w 96"/>
                <a:gd name="T27" fmla="*/ 8 h 96"/>
                <a:gd name="T28" fmla="*/ 64 w 96"/>
                <a:gd name="T29" fmla="*/ 36 h 96"/>
                <a:gd name="T30" fmla="*/ 36 w 96"/>
                <a:gd name="T3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" h="96">
                  <a:moveTo>
                    <a:pt x="95" y="89"/>
                  </a:moveTo>
                  <a:cubicBezTo>
                    <a:pt x="64" y="58"/>
                    <a:pt x="64" y="58"/>
                    <a:pt x="64" y="58"/>
                  </a:cubicBezTo>
                  <a:cubicBezTo>
                    <a:pt x="69" y="52"/>
                    <a:pt x="72" y="44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44" y="72"/>
                    <a:pt x="52" y="69"/>
                    <a:pt x="58" y="6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6"/>
                    <a:pt x="91" y="96"/>
                    <a:pt x="92" y="96"/>
                  </a:cubicBezTo>
                  <a:cubicBezTo>
                    <a:pt x="93" y="96"/>
                    <a:pt x="94" y="96"/>
                    <a:pt x="95" y="95"/>
                  </a:cubicBezTo>
                  <a:cubicBezTo>
                    <a:pt x="96" y="93"/>
                    <a:pt x="96" y="91"/>
                    <a:pt x="95" y="89"/>
                  </a:cubicBezTo>
                  <a:close/>
                  <a:moveTo>
                    <a:pt x="36" y="64"/>
                  </a:moveTo>
                  <a:cubicBezTo>
                    <a:pt x="21" y="64"/>
                    <a:pt x="8" y="51"/>
                    <a:pt x="8" y="36"/>
                  </a:cubicBezTo>
                  <a:cubicBezTo>
                    <a:pt x="8" y="21"/>
                    <a:pt x="21" y="8"/>
                    <a:pt x="36" y="8"/>
                  </a:cubicBezTo>
                  <a:cubicBezTo>
                    <a:pt x="51" y="8"/>
                    <a:pt x="64" y="21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61586A4-EBD2-47A5-96A4-D24508D03292}"/>
              </a:ext>
            </a:extLst>
          </p:cNvPr>
          <p:cNvGrpSpPr/>
          <p:nvPr/>
        </p:nvGrpSpPr>
        <p:grpSpPr>
          <a:xfrm>
            <a:off x="7593211" y="2659205"/>
            <a:ext cx="270745" cy="271939"/>
            <a:chOff x="8440738" y="3259138"/>
            <a:chExt cx="360362" cy="361951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0" name="Freeform 35">
              <a:extLst>
                <a:ext uri="{FF2B5EF4-FFF2-40B4-BE49-F238E27FC236}">
                  <a16:creationId xmlns:a16="http://schemas.microsoft.com/office/drawing/2014/main" id="{CE9591D1-AA1C-4DEC-B7F6-25E7F00098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0738" y="3319463"/>
              <a:ext cx="269875" cy="136525"/>
            </a:xfrm>
            <a:custGeom>
              <a:avLst/>
              <a:gdLst>
                <a:gd name="T0" fmla="*/ 72 w 72"/>
                <a:gd name="T1" fmla="*/ 20 h 36"/>
                <a:gd name="T2" fmla="*/ 72 w 72"/>
                <a:gd name="T3" fmla="*/ 0 h 36"/>
                <a:gd name="T4" fmla="*/ 0 w 72"/>
                <a:gd name="T5" fmla="*/ 0 h 36"/>
                <a:gd name="T6" fmla="*/ 0 w 72"/>
                <a:gd name="T7" fmla="*/ 26 h 36"/>
                <a:gd name="T8" fmla="*/ 10 w 72"/>
                <a:gd name="T9" fmla="*/ 36 h 36"/>
                <a:gd name="T10" fmla="*/ 56 w 72"/>
                <a:gd name="T11" fmla="*/ 36 h 36"/>
                <a:gd name="T12" fmla="*/ 72 w 72"/>
                <a:gd name="T13" fmla="*/ 20 h 36"/>
                <a:gd name="T14" fmla="*/ 26 w 72"/>
                <a:gd name="T15" fmla="*/ 16 h 36"/>
                <a:gd name="T16" fmla="*/ 14 w 72"/>
                <a:gd name="T17" fmla="*/ 16 h 36"/>
                <a:gd name="T18" fmla="*/ 12 w 72"/>
                <a:gd name="T19" fmla="*/ 14 h 36"/>
                <a:gd name="T20" fmla="*/ 14 w 72"/>
                <a:gd name="T21" fmla="*/ 12 h 36"/>
                <a:gd name="T22" fmla="*/ 26 w 72"/>
                <a:gd name="T23" fmla="*/ 12 h 36"/>
                <a:gd name="T24" fmla="*/ 28 w 72"/>
                <a:gd name="T25" fmla="*/ 14 h 36"/>
                <a:gd name="T26" fmla="*/ 26 w 72"/>
                <a:gd name="T27" fmla="*/ 16 h 36"/>
                <a:gd name="T28" fmla="*/ 34 w 72"/>
                <a:gd name="T29" fmla="*/ 8 h 36"/>
                <a:gd name="T30" fmla="*/ 14 w 72"/>
                <a:gd name="T31" fmla="*/ 8 h 36"/>
                <a:gd name="T32" fmla="*/ 12 w 72"/>
                <a:gd name="T33" fmla="*/ 6 h 36"/>
                <a:gd name="T34" fmla="*/ 14 w 72"/>
                <a:gd name="T35" fmla="*/ 4 h 36"/>
                <a:gd name="T36" fmla="*/ 34 w 72"/>
                <a:gd name="T37" fmla="*/ 4 h 36"/>
                <a:gd name="T38" fmla="*/ 36 w 72"/>
                <a:gd name="T39" fmla="*/ 6 h 36"/>
                <a:gd name="T40" fmla="*/ 34 w 72"/>
                <a:gd name="T41" fmla="*/ 8 h 36"/>
                <a:gd name="T42" fmla="*/ 52 w 72"/>
                <a:gd name="T43" fmla="*/ 6 h 36"/>
                <a:gd name="T44" fmla="*/ 54 w 72"/>
                <a:gd name="T45" fmla="*/ 4 h 36"/>
                <a:gd name="T46" fmla="*/ 62 w 72"/>
                <a:gd name="T47" fmla="*/ 4 h 36"/>
                <a:gd name="T48" fmla="*/ 64 w 72"/>
                <a:gd name="T49" fmla="*/ 6 h 36"/>
                <a:gd name="T50" fmla="*/ 62 w 72"/>
                <a:gd name="T51" fmla="*/ 8 h 36"/>
                <a:gd name="T52" fmla="*/ 54 w 72"/>
                <a:gd name="T53" fmla="*/ 8 h 36"/>
                <a:gd name="T54" fmla="*/ 52 w 72"/>
                <a:gd name="T55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36">
                  <a:moveTo>
                    <a:pt x="72" y="2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2"/>
                    <a:pt x="4" y="36"/>
                    <a:pt x="10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7" y="28"/>
                    <a:pt x="64" y="21"/>
                    <a:pt x="72" y="20"/>
                  </a:cubicBezTo>
                  <a:close/>
                  <a:moveTo>
                    <a:pt x="26" y="16"/>
                  </a:move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2" y="15"/>
                    <a:pt x="12" y="14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2"/>
                    <a:pt x="28" y="13"/>
                    <a:pt x="28" y="14"/>
                  </a:cubicBezTo>
                  <a:cubicBezTo>
                    <a:pt x="28" y="15"/>
                    <a:pt x="27" y="16"/>
                    <a:pt x="26" y="16"/>
                  </a:cubicBezTo>
                  <a:close/>
                  <a:moveTo>
                    <a:pt x="34" y="8"/>
                  </a:move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2" y="7"/>
                    <a:pt x="12" y="6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5" y="4"/>
                    <a:pt x="36" y="5"/>
                    <a:pt x="36" y="6"/>
                  </a:cubicBezTo>
                  <a:cubicBezTo>
                    <a:pt x="36" y="7"/>
                    <a:pt x="35" y="8"/>
                    <a:pt x="34" y="8"/>
                  </a:cubicBezTo>
                  <a:close/>
                  <a:moveTo>
                    <a:pt x="52" y="6"/>
                  </a:moveTo>
                  <a:cubicBezTo>
                    <a:pt x="52" y="5"/>
                    <a:pt x="53" y="4"/>
                    <a:pt x="54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3" y="4"/>
                    <a:pt x="64" y="5"/>
                    <a:pt x="64" y="6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2" y="7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36">
              <a:extLst>
                <a:ext uri="{FF2B5EF4-FFF2-40B4-BE49-F238E27FC236}">
                  <a16:creationId xmlns:a16="http://schemas.microsoft.com/office/drawing/2014/main" id="{8A398398-10CC-4D90-8C5C-6EDDBEBCE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0738" y="3259138"/>
              <a:ext cx="269875" cy="46038"/>
            </a:xfrm>
            <a:custGeom>
              <a:avLst/>
              <a:gdLst>
                <a:gd name="T0" fmla="*/ 72 w 72"/>
                <a:gd name="T1" fmla="*/ 10 h 12"/>
                <a:gd name="T2" fmla="*/ 62 w 72"/>
                <a:gd name="T3" fmla="*/ 0 h 12"/>
                <a:gd name="T4" fmla="*/ 10 w 72"/>
                <a:gd name="T5" fmla="*/ 0 h 12"/>
                <a:gd name="T6" fmla="*/ 0 w 72"/>
                <a:gd name="T7" fmla="*/ 10 h 12"/>
                <a:gd name="T8" fmla="*/ 0 w 72"/>
                <a:gd name="T9" fmla="*/ 12 h 12"/>
                <a:gd name="T10" fmla="*/ 72 w 72"/>
                <a:gd name="T11" fmla="*/ 12 h 12"/>
                <a:gd name="T12" fmla="*/ 72 w 72"/>
                <a:gd name="T13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72" y="10"/>
                  </a:moveTo>
                  <a:cubicBezTo>
                    <a:pt x="72" y="4"/>
                    <a:pt x="68" y="0"/>
                    <a:pt x="6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72" y="12"/>
                    <a:pt x="72" y="12"/>
                    <a:pt x="72" y="12"/>
                  </a:cubicBezTo>
                  <a:lnTo>
                    <a:pt x="7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37">
              <a:extLst>
                <a:ext uri="{FF2B5EF4-FFF2-40B4-BE49-F238E27FC236}">
                  <a16:creationId xmlns:a16="http://schemas.microsoft.com/office/drawing/2014/main" id="{4C69B895-ED93-4C0E-B086-CA0115EB6E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6000" y="3409951"/>
              <a:ext cx="165100" cy="211138"/>
            </a:xfrm>
            <a:custGeom>
              <a:avLst/>
              <a:gdLst>
                <a:gd name="T0" fmla="*/ 42 w 44"/>
                <a:gd name="T1" fmla="*/ 20 h 56"/>
                <a:gd name="T2" fmla="*/ 36 w 44"/>
                <a:gd name="T3" fmla="*/ 20 h 56"/>
                <a:gd name="T4" fmla="*/ 36 w 44"/>
                <a:gd name="T5" fmla="*/ 14 h 56"/>
                <a:gd name="T6" fmla="*/ 22 w 44"/>
                <a:gd name="T7" fmla="*/ 0 h 56"/>
                <a:gd name="T8" fmla="*/ 8 w 44"/>
                <a:gd name="T9" fmla="*/ 14 h 56"/>
                <a:gd name="T10" fmla="*/ 8 w 44"/>
                <a:gd name="T11" fmla="*/ 20 h 56"/>
                <a:gd name="T12" fmla="*/ 2 w 44"/>
                <a:gd name="T13" fmla="*/ 20 h 56"/>
                <a:gd name="T14" fmla="*/ 0 w 44"/>
                <a:gd name="T15" fmla="*/ 22 h 56"/>
                <a:gd name="T16" fmla="*/ 0 w 44"/>
                <a:gd name="T17" fmla="*/ 54 h 56"/>
                <a:gd name="T18" fmla="*/ 2 w 44"/>
                <a:gd name="T19" fmla="*/ 56 h 56"/>
                <a:gd name="T20" fmla="*/ 42 w 44"/>
                <a:gd name="T21" fmla="*/ 56 h 56"/>
                <a:gd name="T22" fmla="*/ 44 w 44"/>
                <a:gd name="T23" fmla="*/ 54 h 56"/>
                <a:gd name="T24" fmla="*/ 44 w 44"/>
                <a:gd name="T25" fmla="*/ 22 h 56"/>
                <a:gd name="T26" fmla="*/ 42 w 44"/>
                <a:gd name="T27" fmla="*/ 20 h 56"/>
                <a:gd name="T28" fmla="*/ 24 w 44"/>
                <a:gd name="T29" fmla="*/ 39 h 56"/>
                <a:gd name="T30" fmla="*/ 24 w 44"/>
                <a:gd name="T31" fmla="*/ 40 h 56"/>
                <a:gd name="T32" fmla="*/ 24 w 44"/>
                <a:gd name="T33" fmla="*/ 46 h 56"/>
                <a:gd name="T34" fmla="*/ 22 w 44"/>
                <a:gd name="T35" fmla="*/ 48 h 56"/>
                <a:gd name="T36" fmla="*/ 20 w 44"/>
                <a:gd name="T37" fmla="*/ 46 h 56"/>
                <a:gd name="T38" fmla="*/ 20 w 44"/>
                <a:gd name="T39" fmla="*/ 40 h 56"/>
                <a:gd name="T40" fmla="*/ 20 w 44"/>
                <a:gd name="T41" fmla="*/ 39 h 56"/>
                <a:gd name="T42" fmla="*/ 18 w 44"/>
                <a:gd name="T43" fmla="*/ 36 h 56"/>
                <a:gd name="T44" fmla="*/ 22 w 44"/>
                <a:gd name="T45" fmla="*/ 32 h 56"/>
                <a:gd name="T46" fmla="*/ 26 w 44"/>
                <a:gd name="T47" fmla="*/ 36 h 56"/>
                <a:gd name="T48" fmla="*/ 24 w 44"/>
                <a:gd name="T49" fmla="*/ 39 h 56"/>
                <a:gd name="T50" fmla="*/ 32 w 44"/>
                <a:gd name="T51" fmla="*/ 20 h 56"/>
                <a:gd name="T52" fmla="*/ 12 w 44"/>
                <a:gd name="T53" fmla="*/ 20 h 56"/>
                <a:gd name="T54" fmla="*/ 12 w 44"/>
                <a:gd name="T55" fmla="*/ 14 h 56"/>
                <a:gd name="T56" fmla="*/ 22 w 44"/>
                <a:gd name="T57" fmla="*/ 4 h 56"/>
                <a:gd name="T58" fmla="*/ 32 w 44"/>
                <a:gd name="T59" fmla="*/ 14 h 56"/>
                <a:gd name="T60" fmla="*/ 32 w 44"/>
                <a:gd name="T61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56">
                  <a:moveTo>
                    <a:pt x="42" y="20"/>
                  </a:moveTo>
                  <a:cubicBezTo>
                    <a:pt x="36" y="20"/>
                    <a:pt x="36" y="20"/>
                    <a:pt x="36" y="20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6"/>
                    <a:pt x="30" y="0"/>
                    <a:pt x="22" y="0"/>
                  </a:cubicBezTo>
                  <a:cubicBezTo>
                    <a:pt x="14" y="0"/>
                    <a:pt x="8" y="6"/>
                    <a:pt x="8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20"/>
                    <a:pt x="0" y="21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close/>
                  <a:moveTo>
                    <a:pt x="24" y="39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7"/>
                    <a:pt x="23" y="48"/>
                    <a:pt x="22" y="48"/>
                  </a:cubicBezTo>
                  <a:cubicBezTo>
                    <a:pt x="21" y="48"/>
                    <a:pt x="20" y="47"/>
                    <a:pt x="20" y="46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19" y="39"/>
                    <a:pt x="18" y="38"/>
                    <a:pt x="18" y="36"/>
                  </a:cubicBezTo>
                  <a:cubicBezTo>
                    <a:pt x="18" y="34"/>
                    <a:pt x="20" y="32"/>
                    <a:pt x="22" y="32"/>
                  </a:cubicBezTo>
                  <a:cubicBezTo>
                    <a:pt x="24" y="32"/>
                    <a:pt x="26" y="34"/>
                    <a:pt x="26" y="36"/>
                  </a:cubicBezTo>
                  <a:cubicBezTo>
                    <a:pt x="26" y="38"/>
                    <a:pt x="25" y="39"/>
                    <a:pt x="24" y="39"/>
                  </a:cubicBezTo>
                  <a:close/>
                  <a:moveTo>
                    <a:pt x="32" y="20"/>
                  </a:moveTo>
                  <a:cubicBezTo>
                    <a:pt x="12" y="20"/>
                    <a:pt x="12" y="20"/>
                    <a:pt x="12" y="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9"/>
                    <a:pt x="16" y="4"/>
                    <a:pt x="22" y="4"/>
                  </a:cubicBezTo>
                  <a:cubicBezTo>
                    <a:pt x="28" y="4"/>
                    <a:pt x="32" y="8"/>
                    <a:pt x="32" y="14"/>
                  </a:cubicBezTo>
                  <a:lnTo>
                    <a:pt x="3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646FC24-E193-441B-9CAE-395F2992C5D5}"/>
              </a:ext>
            </a:extLst>
          </p:cNvPr>
          <p:cNvGrpSpPr/>
          <p:nvPr/>
        </p:nvGrpSpPr>
        <p:grpSpPr>
          <a:xfrm>
            <a:off x="7605517" y="4290228"/>
            <a:ext cx="246133" cy="225532"/>
            <a:chOff x="6997700" y="584201"/>
            <a:chExt cx="360363" cy="330200"/>
          </a:xfrm>
          <a:solidFill>
            <a:schemeClr val="bg1"/>
          </a:solidFill>
          <a:effectLst>
            <a:outerShdw blurRad="127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4" name="Freeform 228">
              <a:extLst>
                <a:ext uri="{FF2B5EF4-FFF2-40B4-BE49-F238E27FC236}">
                  <a16:creationId xmlns:a16="http://schemas.microsoft.com/office/drawing/2014/main" id="{0D9FAB6C-0538-42E7-AD91-D8B8D8D40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749301"/>
              <a:ext cx="146050" cy="165100"/>
            </a:xfrm>
            <a:custGeom>
              <a:avLst/>
              <a:gdLst>
                <a:gd name="T0" fmla="*/ 39 w 39"/>
                <a:gd name="T1" fmla="*/ 41 h 44"/>
                <a:gd name="T2" fmla="*/ 27 w 39"/>
                <a:gd name="T3" fmla="*/ 24 h 44"/>
                <a:gd name="T4" fmla="*/ 32 w 39"/>
                <a:gd name="T5" fmla="*/ 13 h 44"/>
                <a:gd name="T6" fmla="*/ 19 w 39"/>
                <a:gd name="T7" fmla="*/ 0 h 44"/>
                <a:gd name="T8" fmla="*/ 6 w 39"/>
                <a:gd name="T9" fmla="*/ 13 h 44"/>
                <a:gd name="T10" fmla="*/ 12 w 39"/>
                <a:gd name="T11" fmla="*/ 24 h 44"/>
                <a:gd name="T12" fmla="*/ 0 w 39"/>
                <a:gd name="T13" fmla="*/ 42 h 44"/>
                <a:gd name="T14" fmla="*/ 2 w 39"/>
                <a:gd name="T15" fmla="*/ 44 h 44"/>
                <a:gd name="T16" fmla="*/ 37 w 39"/>
                <a:gd name="T17" fmla="*/ 44 h 44"/>
                <a:gd name="T18" fmla="*/ 37 w 39"/>
                <a:gd name="T19" fmla="*/ 44 h 44"/>
                <a:gd name="T20" fmla="*/ 39 w 39"/>
                <a:gd name="T21" fmla="*/ 42 h 44"/>
                <a:gd name="T22" fmla="*/ 39 w 39"/>
                <a:gd name="T23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" h="44">
                  <a:moveTo>
                    <a:pt x="39" y="41"/>
                  </a:moveTo>
                  <a:cubicBezTo>
                    <a:pt x="39" y="34"/>
                    <a:pt x="34" y="27"/>
                    <a:pt x="27" y="24"/>
                  </a:cubicBezTo>
                  <a:cubicBezTo>
                    <a:pt x="30" y="22"/>
                    <a:pt x="32" y="18"/>
                    <a:pt x="32" y="13"/>
                  </a:cubicBezTo>
                  <a:cubicBezTo>
                    <a:pt x="32" y="6"/>
                    <a:pt x="27" y="0"/>
                    <a:pt x="19" y="0"/>
                  </a:cubicBezTo>
                  <a:cubicBezTo>
                    <a:pt x="12" y="0"/>
                    <a:pt x="6" y="6"/>
                    <a:pt x="6" y="13"/>
                  </a:cubicBezTo>
                  <a:cubicBezTo>
                    <a:pt x="6" y="18"/>
                    <a:pt x="8" y="22"/>
                    <a:pt x="12" y="24"/>
                  </a:cubicBezTo>
                  <a:cubicBezTo>
                    <a:pt x="5" y="27"/>
                    <a:pt x="0" y="34"/>
                    <a:pt x="0" y="42"/>
                  </a:cubicBezTo>
                  <a:cubicBezTo>
                    <a:pt x="0" y="43"/>
                    <a:pt x="1" y="44"/>
                    <a:pt x="2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8" y="44"/>
                    <a:pt x="39" y="43"/>
                    <a:pt x="39" y="42"/>
                  </a:cubicBezTo>
                  <a:cubicBezTo>
                    <a:pt x="39" y="42"/>
                    <a:pt x="39" y="42"/>
                    <a:pt x="39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Freeform 229">
              <a:extLst>
                <a:ext uri="{FF2B5EF4-FFF2-40B4-BE49-F238E27FC236}">
                  <a16:creationId xmlns:a16="http://schemas.microsoft.com/office/drawing/2014/main" id="{AE91C75F-FBF3-4A8B-8C2A-9FB4C8A63D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584201"/>
              <a:ext cx="360363" cy="74613"/>
            </a:xfrm>
            <a:custGeom>
              <a:avLst/>
              <a:gdLst>
                <a:gd name="T0" fmla="*/ 96 w 96"/>
                <a:gd name="T1" fmla="*/ 20 h 20"/>
                <a:gd name="T2" fmla="*/ 96 w 96"/>
                <a:gd name="T3" fmla="*/ 10 h 20"/>
                <a:gd name="T4" fmla="*/ 86 w 96"/>
                <a:gd name="T5" fmla="*/ 0 h 20"/>
                <a:gd name="T6" fmla="*/ 10 w 96"/>
                <a:gd name="T7" fmla="*/ 0 h 20"/>
                <a:gd name="T8" fmla="*/ 0 w 96"/>
                <a:gd name="T9" fmla="*/ 10 h 20"/>
                <a:gd name="T10" fmla="*/ 0 w 96"/>
                <a:gd name="T11" fmla="*/ 20 h 20"/>
                <a:gd name="T12" fmla="*/ 96 w 96"/>
                <a:gd name="T13" fmla="*/ 20 h 20"/>
                <a:gd name="T14" fmla="*/ 40 w 96"/>
                <a:gd name="T15" fmla="*/ 8 h 20"/>
                <a:gd name="T16" fmla="*/ 44 w 96"/>
                <a:gd name="T17" fmla="*/ 12 h 20"/>
                <a:gd name="T18" fmla="*/ 40 w 96"/>
                <a:gd name="T19" fmla="*/ 16 h 20"/>
                <a:gd name="T20" fmla="*/ 36 w 96"/>
                <a:gd name="T21" fmla="*/ 12 h 20"/>
                <a:gd name="T22" fmla="*/ 40 w 96"/>
                <a:gd name="T23" fmla="*/ 8 h 20"/>
                <a:gd name="T24" fmla="*/ 28 w 96"/>
                <a:gd name="T25" fmla="*/ 8 h 20"/>
                <a:gd name="T26" fmla="*/ 32 w 96"/>
                <a:gd name="T27" fmla="*/ 12 h 20"/>
                <a:gd name="T28" fmla="*/ 28 w 96"/>
                <a:gd name="T29" fmla="*/ 16 h 20"/>
                <a:gd name="T30" fmla="*/ 24 w 96"/>
                <a:gd name="T31" fmla="*/ 12 h 20"/>
                <a:gd name="T32" fmla="*/ 28 w 96"/>
                <a:gd name="T33" fmla="*/ 8 h 20"/>
                <a:gd name="T34" fmla="*/ 16 w 96"/>
                <a:gd name="T35" fmla="*/ 8 h 20"/>
                <a:gd name="T36" fmla="*/ 20 w 96"/>
                <a:gd name="T37" fmla="*/ 12 h 20"/>
                <a:gd name="T38" fmla="*/ 16 w 96"/>
                <a:gd name="T39" fmla="*/ 16 h 20"/>
                <a:gd name="T40" fmla="*/ 12 w 96"/>
                <a:gd name="T41" fmla="*/ 12 h 20"/>
                <a:gd name="T42" fmla="*/ 16 w 96"/>
                <a:gd name="T43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6" h="20">
                  <a:moveTo>
                    <a:pt x="96" y="20"/>
                  </a:moveTo>
                  <a:cubicBezTo>
                    <a:pt x="96" y="10"/>
                    <a:pt x="96" y="10"/>
                    <a:pt x="96" y="10"/>
                  </a:cubicBezTo>
                  <a:cubicBezTo>
                    <a:pt x="96" y="4"/>
                    <a:pt x="92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96" y="20"/>
                  </a:lnTo>
                  <a:close/>
                  <a:moveTo>
                    <a:pt x="40" y="8"/>
                  </a:moveTo>
                  <a:cubicBezTo>
                    <a:pt x="42" y="8"/>
                    <a:pt x="44" y="10"/>
                    <a:pt x="44" y="12"/>
                  </a:cubicBezTo>
                  <a:cubicBezTo>
                    <a:pt x="44" y="14"/>
                    <a:pt x="42" y="16"/>
                    <a:pt x="40" y="16"/>
                  </a:cubicBezTo>
                  <a:cubicBezTo>
                    <a:pt x="38" y="16"/>
                    <a:pt x="36" y="14"/>
                    <a:pt x="36" y="12"/>
                  </a:cubicBezTo>
                  <a:cubicBezTo>
                    <a:pt x="36" y="10"/>
                    <a:pt x="38" y="8"/>
                    <a:pt x="40" y="8"/>
                  </a:cubicBezTo>
                  <a:close/>
                  <a:moveTo>
                    <a:pt x="28" y="8"/>
                  </a:moveTo>
                  <a:cubicBezTo>
                    <a:pt x="30" y="8"/>
                    <a:pt x="32" y="10"/>
                    <a:pt x="32" y="12"/>
                  </a:cubicBezTo>
                  <a:cubicBezTo>
                    <a:pt x="32" y="14"/>
                    <a:pt x="30" y="16"/>
                    <a:pt x="28" y="16"/>
                  </a:cubicBezTo>
                  <a:cubicBezTo>
                    <a:pt x="26" y="16"/>
                    <a:pt x="24" y="14"/>
                    <a:pt x="24" y="12"/>
                  </a:cubicBezTo>
                  <a:cubicBezTo>
                    <a:pt x="24" y="10"/>
                    <a:pt x="26" y="8"/>
                    <a:pt x="28" y="8"/>
                  </a:cubicBezTo>
                  <a:close/>
                  <a:moveTo>
                    <a:pt x="16" y="8"/>
                  </a:moveTo>
                  <a:cubicBezTo>
                    <a:pt x="18" y="8"/>
                    <a:pt x="20" y="10"/>
                    <a:pt x="20" y="12"/>
                  </a:cubicBezTo>
                  <a:cubicBezTo>
                    <a:pt x="20" y="14"/>
                    <a:pt x="18" y="16"/>
                    <a:pt x="16" y="16"/>
                  </a:cubicBezTo>
                  <a:cubicBezTo>
                    <a:pt x="14" y="16"/>
                    <a:pt x="12" y="14"/>
                    <a:pt x="12" y="12"/>
                  </a:cubicBezTo>
                  <a:cubicBezTo>
                    <a:pt x="12" y="10"/>
                    <a:pt x="14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6" name="Freeform 230">
              <a:extLst>
                <a:ext uri="{FF2B5EF4-FFF2-40B4-BE49-F238E27FC236}">
                  <a16:creationId xmlns:a16="http://schemas.microsoft.com/office/drawing/2014/main" id="{326415E6-FB76-48CF-87CE-AF3576DE8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7700" y="674688"/>
              <a:ext cx="360363" cy="195263"/>
            </a:xfrm>
            <a:custGeom>
              <a:avLst/>
              <a:gdLst>
                <a:gd name="T0" fmla="*/ 62 w 96"/>
                <a:gd name="T1" fmla="*/ 43 h 52"/>
                <a:gd name="T2" fmla="*/ 59 w 96"/>
                <a:gd name="T3" fmla="*/ 33 h 52"/>
                <a:gd name="T4" fmla="*/ 76 w 96"/>
                <a:gd name="T5" fmla="*/ 16 h 52"/>
                <a:gd name="T6" fmla="*/ 93 w 96"/>
                <a:gd name="T7" fmla="*/ 33 h 52"/>
                <a:gd name="T8" fmla="*/ 90 w 96"/>
                <a:gd name="T9" fmla="*/ 43 h 52"/>
                <a:gd name="T10" fmla="*/ 95 w 96"/>
                <a:gd name="T11" fmla="*/ 47 h 52"/>
                <a:gd name="T12" fmla="*/ 96 w 96"/>
                <a:gd name="T13" fmla="*/ 42 h 52"/>
                <a:gd name="T14" fmla="*/ 96 w 96"/>
                <a:gd name="T15" fmla="*/ 16 h 52"/>
                <a:gd name="T16" fmla="*/ 96 w 96"/>
                <a:gd name="T17" fmla="*/ 0 h 52"/>
                <a:gd name="T18" fmla="*/ 0 w 96"/>
                <a:gd name="T19" fmla="*/ 0 h 52"/>
                <a:gd name="T20" fmla="*/ 0 w 96"/>
                <a:gd name="T21" fmla="*/ 16 h 52"/>
                <a:gd name="T22" fmla="*/ 0 w 96"/>
                <a:gd name="T23" fmla="*/ 42 h 52"/>
                <a:gd name="T24" fmla="*/ 10 w 96"/>
                <a:gd name="T25" fmla="*/ 52 h 52"/>
                <a:gd name="T26" fmla="*/ 48 w 96"/>
                <a:gd name="T27" fmla="*/ 52 h 52"/>
                <a:gd name="T28" fmla="*/ 48 w 96"/>
                <a:gd name="T29" fmla="*/ 52 h 52"/>
                <a:gd name="T30" fmla="*/ 55 w 96"/>
                <a:gd name="T31" fmla="*/ 52 h 52"/>
                <a:gd name="T32" fmla="*/ 62 w 96"/>
                <a:gd name="T33" fmla="*/ 43 h 52"/>
                <a:gd name="T34" fmla="*/ 34 w 96"/>
                <a:gd name="T35" fmla="*/ 8 h 52"/>
                <a:gd name="T36" fmla="*/ 74 w 96"/>
                <a:gd name="T37" fmla="*/ 8 h 52"/>
                <a:gd name="T38" fmla="*/ 76 w 96"/>
                <a:gd name="T39" fmla="*/ 10 h 52"/>
                <a:gd name="T40" fmla="*/ 74 w 96"/>
                <a:gd name="T41" fmla="*/ 12 h 52"/>
                <a:gd name="T42" fmla="*/ 34 w 96"/>
                <a:gd name="T43" fmla="*/ 12 h 52"/>
                <a:gd name="T44" fmla="*/ 32 w 96"/>
                <a:gd name="T45" fmla="*/ 10 h 52"/>
                <a:gd name="T46" fmla="*/ 34 w 96"/>
                <a:gd name="T47" fmla="*/ 8 h 52"/>
                <a:gd name="T48" fmla="*/ 34 w 96"/>
                <a:gd name="T49" fmla="*/ 20 h 52"/>
                <a:gd name="T50" fmla="*/ 50 w 96"/>
                <a:gd name="T51" fmla="*/ 20 h 52"/>
                <a:gd name="T52" fmla="*/ 52 w 96"/>
                <a:gd name="T53" fmla="*/ 22 h 52"/>
                <a:gd name="T54" fmla="*/ 50 w 96"/>
                <a:gd name="T55" fmla="*/ 24 h 52"/>
                <a:gd name="T56" fmla="*/ 34 w 96"/>
                <a:gd name="T57" fmla="*/ 24 h 52"/>
                <a:gd name="T58" fmla="*/ 32 w 96"/>
                <a:gd name="T59" fmla="*/ 22 h 52"/>
                <a:gd name="T60" fmla="*/ 34 w 96"/>
                <a:gd name="T61" fmla="*/ 20 h 52"/>
                <a:gd name="T62" fmla="*/ 22 w 96"/>
                <a:gd name="T63" fmla="*/ 36 h 52"/>
                <a:gd name="T64" fmla="*/ 18 w 96"/>
                <a:gd name="T65" fmla="*/ 36 h 52"/>
                <a:gd name="T66" fmla="*/ 16 w 96"/>
                <a:gd name="T67" fmla="*/ 34 h 52"/>
                <a:gd name="T68" fmla="*/ 18 w 96"/>
                <a:gd name="T69" fmla="*/ 32 h 52"/>
                <a:gd name="T70" fmla="*/ 22 w 96"/>
                <a:gd name="T71" fmla="*/ 32 h 52"/>
                <a:gd name="T72" fmla="*/ 24 w 96"/>
                <a:gd name="T73" fmla="*/ 34 h 52"/>
                <a:gd name="T74" fmla="*/ 22 w 96"/>
                <a:gd name="T75" fmla="*/ 36 h 52"/>
                <a:gd name="T76" fmla="*/ 22 w 96"/>
                <a:gd name="T77" fmla="*/ 24 h 52"/>
                <a:gd name="T78" fmla="*/ 18 w 96"/>
                <a:gd name="T79" fmla="*/ 24 h 52"/>
                <a:gd name="T80" fmla="*/ 16 w 96"/>
                <a:gd name="T81" fmla="*/ 22 h 52"/>
                <a:gd name="T82" fmla="*/ 18 w 96"/>
                <a:gd name="T83" fmla="*/ 20 h 52"/>
                <a:gd name="T84" fmla="*/ 22 w 96"/>
                <a:gd name="T85" fmla="*/ 20 h 52"/>
                <a:gd name="T86" fmla="*/ 24 w 96"/>
                <a:gd name="T87" fmla="*/ 22 h 52"/>
                <a:gd name="T88" fmla="*/ 22 w 96"/>
                <a:gd name="T89" fmla="*/ 24 h 52"/>
                <a:gd name="T90" fmla="*/ 22 w 96"/>
                <a:gd name="T91" fmla="*/ 12 h 52"/>
                <a:gd name="T92" fmla="*/ 18 w 96"/>
                <a:gd name="T93" fmla="*/ 12 h 52"/>
                <a:gd name="T94" fmla="*/ 16 w 96"/>
                <a:gd name="T95" fmla="*/ 10 h 52"/>
                <a:gd name="T96" fmla="*/ 18 w 96"/>
                <a:gd name="T97" fmla="*/ 8 h 52"/>
                <a:gd name="T98" fmla="*/ 22 w 96"/>
                <a:gd name="T99" fmla="*/ 8 h 52"/>
                <a:gd name="T100" fmla="*/ 24 w 96"/>
                <a:gd name="T101" fmla="*/ 10 h 52"/>
                <a:gd name="T102" fmla="*/ 22 w 96"/>
                <a:gd name="T103" fmla="*/ 12 h 52"/>
                <a:gd name="T104" fmla="*/ 50 w 96"/>
                <a:gd name="T105" fmla="*/ 36 h 52"/>
                <a:gd name="T106" fmla="*/ 34 w 96"/>
                <a:gd name="T107" fmla="*/ 36 h 52"/>
                <a:gd name="T108" fmla="*/ 32 w 96"/>
                <a:gd name="T109" fmla="*/ 34 h 52"/>
                <a:gd name="T110" fmla="*/ 34 w 96"/>
                <a:gd name="T111" fmla="*/ 32 h 52"/>
                <a:gd name="T112" fmla="*/ 50 w 96"/>
                <a:gd name="T113" fmla="*/ 32 h 52"/>
                <a:gd name="T114" fmla="*/ 52 w 96"/>
                <a:gd name="T115" fmla="*/ 34 h 52"/>
                <a:gd name="T116" fmla="*/ 50 w 96"/>
                <a:gd name="T11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" h="52">
                  <a:moveTo>
                    <a:pt x="62" y="43"/>
                  </a:moveTo>
                  <a:cubicBezTo>
                    <a:pt x="60" y="40"/>
                    <a:pt x="59" y="37"/>
                    <a:pt x="59" y="33"/>
                  </a:cubicBezTo>
                  <a:cubicBezTo>
                    <a:pt x="59" y="24"/>
                    <a:pt x="67" y="16"/>
                    <a:pt x="76" y="16"/>
                  </a:cubicBezTo>
                  <a:cubicBezTo>
                    <a:pt x="86" y="16"/>
                    <a:pt x="93" y="24"/>
                    <a:pt x="93" y="33"/>
                  </a:cubicBezTo>
                  <a:cubicBezTo>
                    <a:pt x="93" y="37"/>
                    <a:pt x="92" y="40"/>
                    <a:pt x="90" y="43"/>
                  </a:cubicBezTo>
                  <a:cubicBezTo>
                    <a:pt x="92" y="44"/>
                    <a:pt x="93" y="46"/>
                    <a:pt x="95" y="47"/>
                  </a:cubicBezTo>
                  <a:cubicBezTo>
                    <a:pt x="95" y="46"/>
                    <a:pt x="96" y="44"/>
                    <a:pt x="96" y="4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4" y="52"/>
                    <a:pt x="10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48"/>
                    <a:pt x="59" y="45"/>
                    <a:pt x="62" y="43"/>
                  </a:cubicBezTo>
                  <a:close/>
                  <a:moveTo>
                    <a:pt x="3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3" y="12"/>
                    <a:pt x="32" y="11"/>
                    <a:pt x="32" y="10"/>
                  </a:cubicBezTo>
                  <a:cubicBezTo>
                    <a:pt x="32" y="9"/>
                    <a:pt x="33" y="8"/>
                    <a:pt x="34" y="8"/>
                  </a:cubicBezTo>
                  <a:close/>
                  <a:moveTo>
                    <a:pt x="34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2" y="21"/>
                    <a:pt x="52" y="22"/>
                  </a:cubicBezTo>
                  <a:cubicBezTo>
                    <a:pt x="52" y="23"/>
                    <a:pt x="51" y="24"/>
                    <a:pt x="50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4"/>
                    <a:pt x="32" y="23"/>
                    <a:pt x="32" y="22"/>
                  </a:cubicBezTo>
                  <a:cubicBezTo>
                    <a:pt x="32" y="21"/>
                    <a:pt x="33" y="20"/>
                    <a:pt x="34" y="20"/>
                  </a:cubicBezTo>
                  <a:close/>
                  <a:moveTo>
                    <a:pt x="22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6" y="35"/>
                    <a:pt x="16" y="34"/>
                  </a:cubicBezTo>
                  <a:cubicBezTo>
                    <a:pt x="16" y="33"/>
                    <a:pt x="17" y="32"/>
                    <a:pt x="18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4" y="33"/>
                    <a:pt x="24" y="34"/>
                  </a:cubicBezTo>
                  <a:cubicBezTo>
                    <a:pt x="24" y="35"/>
                    <a:pt x="23" y="36"/>
                    <a:pt x="22" y="36"/>
                  </a:cubicBezTo>
                  <a:close/>
                  <a:moveTo>
                    <a:pt x="22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6" y="23"/>
                    <a:pt x="16" y="22"/>
                  </a:cubicBezTo>
                  <a:cubicBezTo>
                    <a:pt x="16" y="21"/>
                    <a:pt x="17" y="20"/>
                    <a:pt x="18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20"/>
                    <a:pt x="24" y="21"/>
                    <a:pt x="24" y="22"/>
                  </a:cubicBezTo>
                  <a:cubicBezTo>
                    <a:pt x="24" y="23"/>
                    <a:pt x="23" y="24"/>
                    <a:pt x="22" y="24"/>
                  </a:cubicBezTo>
                  <a:close/>
                  <a:moveTo>
                    <a:pt x="22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8"/>
                    <a:pt x="24" y="9"/>
                    <a:pt x="24" y="10"/>
                  </a:cubicBezTo>
                  <a:cubicBezTo>
                    <a:pt x="24" y="11"/>
                    <a:pt x="23" y="12"/>
                    <a:pt x="22" y="12"/>
                  </a:cubicBezTo>
                  <a:close/>
                  <a:moveTo>
                    <a:pt x="50" y="36"/>
                  </a:move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2" y="35"/>
                    <a:pt x="32" y="34"/>
                  </a:cubicBezTo>
                  <a:cubicBezTo>
                    <a:pt x="32" y="33"/>
                    <a:pt x="33" y="32"/>
                    <a:pt x="34" y="32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1" y="32"/>
                    <a:pt x="52" y="33"/>
                    <a:pt x="52" y="34"/>
                  </a:cubicBezTo>
                  <a:cubicBezTo>
                    <a:pt x="52" y="35"/>
                    <a:pt x="51" y="36"/>
                    <a:pt x="5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4418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CB2ECBC-5F3F-44C3-ABF2-F680EBE2F9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48715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Picture 89" descr="A picture containing person, indoor, table, person&#10;&#10;Description automatically generated">
            <a:extLst>
              <a:ext uri="{FF2B5EF4-FFF2-40B4-BE49-F238E27FC236}">
                <a16:creationId xmlns:a16="http://schemas.microsoft.com/office/drawing/2014/main" id="{B31C7206-22B5-4BAE-A7EA-C26BA5CCBF5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675908" cy="628650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E538A1B-5FF6-4BCB-ABDD-FFB74A30BF6F}"/>
              </a:ext>
            </a:extLst>
          </p:cNvPr>
          <p:cNvSpPr/>
          <p:nvPr/>
        </p:nvSpPr>
        <p:spPr>
          <a:xfrm>
            <a:off x="7734300" y="785717"/>
            <a:ext cx="4080973" cy="10544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179C39-F8CE-404A-8AC2-6422FD639CB4}"/>
              </a:ext>
            </a:extLst>
          </p:cNvPr>
          <p:cNvSpPr/>
          <p:nvPr/>
        </p:nvSpPr>
        <p:spPr>
          <a:xfrm>
            <a:off x="1" y="0"/>
            <a:ext cx="5695838" cy="6286500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782EF63-81FD-42EB-860E-E6A037E9C596}"/>
              </a:ext>
            </a:extLst>
          </p:cNvPr>
          <p:cNvGrpSpPr/>
          <p:nvPr/>
        </p:nvGrpSpPr>
        <p:grpSpPr>
          <a:xfrm>
            <a:off x="3892460" y="686976"/>
            <a:ext cx="3574228" cy="5407849"/>
            <a:chOff x="8146049" y="607083"/>
            <a:chExt cx="3931651" cy="59486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0F2964-33F8-4BD9-BE71-FB2CD74DA40A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DA3F667-C36B-4445-B07E-7B6AC7CE4C75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9" name="Rectangle: Top Corners Rounded 8">
                <a:extLst>
                  <a:ext uri="{FF2B5EF4-FFF2-40B4-BE49-F238E27FC236}">
                    <a16:creationId xmlns:a16="http://schemas.microsoft.com/office/drawing/2014/main" id="{A0432066-31C8-44B9-935F-CFBEE2C76A6C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B59BE15-6BF4-4F2D-95B9-8A18348EFC87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BB2444D1-1038-429E-8CFD-E3CCBBD33701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Freeform 26">
                  <a:extLst>
                    <a:ext uri="{FF2B5EF4-FFF2-40B4-BE49-F238E27FC236}">
                      <a16:creationId xmlns:a16="http://schemas.microsoft.com/office/drawing/2014/main" id="{DC4354D2-A26F-4798-9747-411269D21E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600"/>
                </a:p>
              </p:txBody>
            </p:sp>
          </p:grp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C91B822-84D3-4355-95C6-3340526E9839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BB8D2E1-B1D5-41BF-8E3C-EF37566C19EB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" name="Freeform 17">
                <a:extLst>
                  <a:ext uri="{FF2B5EF4-FFF2-40B4-BE49-F238E27FC236}">
                    <a16:creationId xmlns:a16="http://schemas.microsoft.com/office/drawing/2014/main" id="{C7524990-ED6B-442D-B699-A259019117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A25E5431-A6CE-468E-B498-1C296730BB94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15" name="Picture 14" descr="Logo&#10;&#10;Description automatically generated">
                <a:extLst>
                  <a:ext uri="{FF2B5EF4-FFF2-40B4-BE49-F238E27FC236}">
                    <a16:creationId xmlns:a16="http://schemas.microsoft.com/office/drawing/2014/main" id="{FEE93B69-FDB6-4AFA-871E-F383A18F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DFBDEABA-0F48-4E53-B9A4-2C5443A699EC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C79CDC-CDC6-4F51-987F-27346806CCBC}"/>
                  </a:ext>
                </a:extLst>
              </p:cNvPr>
              <p:cNvSpPr/>
              <p:nvPr/>
            </p:nvSpPr>
            <p:spPr>
              <a:xfrm>
                <a:off x="7746014" y="270448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37BEC5B-2F01-43ED-911B-90E8EC3F0167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FE0DB08-E39A-423E-862F-76D76FC3D54C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2070198-7D23-489E-A34B-D419F3EA85C6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049FC-67E2-4303-8B39-BBC3623C9B45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FA54A42-458A-4014-A31E-5ABE9F48268F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E0B8C6-EA5F-4A6C-9183-38F2A192A2B2}"/>
                  </a:ext>
                </a:extLst>
              </p:cNvPr>
              <p:cNvSpPr/>
              <p:nvPr/>
            </p:nvSpPr>
            <p:spPr>
              <a:xfrm>
                <a:off x="7928237" y="1025754"/>
                <a:ext cx="1635235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A7E1EDE-4625-469A-96BE-1F088E28B258}"/>
                  </a:ext>
                </a:extLst>
              </p:cNvPr>
              <p:cNvSpPr/>
              <p:nvPr/>
            </p:nvSpPr>
            <p:spPr>
              <a:xfrm>
                <a:off x="805053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FDF84D-B298-4EB8-AB10-16E9302E729B}"/>
                  </a:ext>
                </a:extLst>
              </p:cNvPr>
              <p:cNvSpPr/>
              <p:nvPr/>
            </p:nvSpPr>
            <p:spPr>
              <a:xfrm>
                <a:off x="832358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46D30D-C011-4EF2-91A7-4DE7D6D01E3B}"/>
                  </a:ext>
                </a:extLst>
              </p:cNvPr>
              <p:cNvSpPr/>
              <p:nvPr/>
            </p:nvSpPr>
            <p:spPr>
              <a:xfrm>
                <a:off x="8599805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2833D20-359F-467C-95AA-3A1AF46E06C5}"/>
                  </a:ext>
                </a:extLst>
              </p:cNvPr>
              <p:cNvSpPr/>
              <p:nvPr/>
            </p:nvSpPr>
            <p:spPr>
              <a:xfrm>
                <a:off x="8860155" y="1878490"/>
                <a:ext cx="346606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8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483DCE1-07F8-4E5E-A86D-E7C811D9F48B}"/>
                  </a:ext>
                </a:extLst>
              </p:cNvPr>
              <p:cNvSpPr/>
              <p:nvPr/>
            </p:nvSpPr>
            <p:spPr>
              <a:xfrm>
                <a:off x="8050530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072F0D1-4620-4DC1-A6DD-6815158CCA21}"/>
                  </a:ext>
                </a:extLst>
              </p:cNvPr>
              <p:cNvSpPr/>
              <p:nvPr/>
            </p:nvSpPr>
            <p:spPr>
              <a:xfrm>
                <a:off x="8050530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5EC110A-501A-463B-A8D7-814A62E307A1}"/>
                  </a:ext>
                </a:extLst>
              </p:cNvPr>
              <p:cNvSpPr/>
              <p:nvPr/>
            </p:nvSpPr>
            <p:spPr>
              <a:xfrm>
                <a:off x="9070706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7F53C49-99EA-4058-9A29-0DE22B10CAE4}"/>
                  </a:ext>
                </a:extLst>
              </p:cNvPr>
              <p:cNvSpPr/>
              <p:nvPr/>
            </p:nvSpPr>
            <p:spPr>
              <a:xfrm>
                <a:off x="8917305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120B361-1CA6-4B28-ACDA-03DC1F66EA17}"/>
                  </a:ext>
                </a:extLst>
              </p:cNvPr>
              <p:cNvSpPr/>
              <p:nvPr/>
            </p:nvSpPr>
            <p:spPr>
              <a:xfrm>
                <a:off x="7973830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28690D-E6B1-42DE-B205-0132B5787279}"/>
                  </a:ext>
                </a:extLst>
              </p:cNvPr>
              <p:cNvSpPr/>
              <p:nvPr/>
            </p:nvSpPr>
            <p:spPr>
              <a:xfrm>
                <a:off x="7897129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9F656E-17F8-4BB7-8F43-4151841DC7D7}"/>
                  </a:ext>
                </a:extLst>
              </p:cNvPr>
              <p:cNvSpPr/>
              <p:nvPr/>
            </p:nvSpPr>
            <p:spPr>
              <a:xfrm>
                <a:off x="8988243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2EEC826-38D5-4A0A-A57C-97D4F9F6F516}"/>
                  </a:ext>
                </a:extLst>
              </p:cNvPr>
              <p:cNvSpPr/>
              <p:nvPr/>
            </p:nvSpPr>
            <p:spPr>
              <a:xfrm>
                <a:off x="8911542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B7198D-0B95-498F-985A-05FB72C86C41}"/>
                  </a:ext>
                </a:extLst>
              </p:cNvPr>
              <p:cNvSpPr/>
              <p:nvPr/>
            </p:nvSpPr>
            <p:spPr>
              <a:xfrm>
                <a:off x="7973830" y="3554809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9A8BD56-5E3D-4270-8657-30AD248B8FA9}"/>
                  </a:ext>
                </a:extLst>
              </p:cNvPr>
              <p:cNvSpPr/>
              <p:nvPr/>
            </p:nvSpPr>
            <p:spPr>
              <a:xfrm>
                <a:off x="7897129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6A7E91D-59AE-4466-9980-7AEFD604F6E8}"/>
                  </a:ext>
                </a:extLst>
              </p:cNvPr>
              <p:cNvSpPr/>
              <p:nvPr/>
            </p:nvSpPr>
            <p:spPr>
              <a:xfrm>
                <a:off x="789712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5D94713-2BDC-43E9-89D2-58751FC26B9A}"/>
                  </a:ext>
                </a:extLst>
              </p:cNvPr>
              <p:cNvSpPr/>
              <p:nvPr/>
            </p:nvSpPr>
            <p:spPr>
              <a:xfrm>
                <a:off x="9059178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EAE381E-9042-454D-B47A-223D82A1D8E4}"/>
                  </a:ext>
                </a:extLst>
              </p:cNvPr>
              <p:cNvSpPr/>
              <p:nvPr/>
            </p:nvSpPr>
            <p:spPr>
              <a:xfrm>
                <a:off x="905917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29B94-F14D-4190-B7C2-6B2CB90A7989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F98DCF-A813-459F-8D06-FD1B62A17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  <p:sp>
        <p:nvSpPr>
          <p:cNvPr id="44" name="Footer Placeholder 4">
            <a:extLst>
              <a:ext uri="{FF2B5EF4-FFF2-40B4-BE49-F238E27FC236}">
                <a16:creationId xmlns:a16="http://schemas.microsoft.com/office/drawing/2014/main" id="{59D2684D-CA7D-45E7-AADB-FE984918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7FFDBCE7-0B52-4358-997C-C1CEC99D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8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418A09E-9A0B-40BB-992F-E3F1E141C3FC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5">
            <a:extLst>
              <a:ext uri="{FF2B5EF4-FFF2-40B4-BE49-F238E27FC236}">
                <a16:creationId xmlns:a16="http://schemas.microsoft.com/office/drawing/2014/main" id="{9899F835-8B5A-4948-9AB8-0AA1F17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A0D0F87-D233-43FA-A5F1-F733B1A9C2E0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itle 3">
            <a:extLst>
              <a:ext uri="{FF2B5EF4-FFF2-40B4-BE49-F238E27FC236}">
                <a16:creationId xmlns:a16="http://schemas.microsoft.com/office/drawing/2014/main" id="{74C63760-31FA-4358-8FF2-E313D42322F0}"/>
              </a:ext>
            </a:extLst>
          </p:cNvPr>
          <p:cNvSpPr txBox="1">
            <a:spLocks/>
          </p:cNvSpPr>
          <p:nvPr/>
        </p:nvSpPr>
        <p:spPr>
          <a:xfrm>
            <a:off x="541944" y="705388"/>
            <a:ext cx="3500247" cy="12256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373A33-9516-4A23-A463-B919D171B6FC}"/>
              </a:ext>
            </a:extLst>
          </p:cNvPr>
          <p:cNvGrpSpPr/>
          <p:nvPr/>
        </p:nvGrpSpPr>
        <p:grpSpPr>
          <a:xfrm>
            <a:off x="562172" y="492624"/>
            <a:ext cx="622326" cy="131948"/>
            <a:chOff x="692712" y="619597"/>
            <a:chExt cx="622326" cy="131948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6444784-B8BA-492E-A472-661F06060E7A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BA75074-05C7-4969-A361-CD07B7D504AE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EA823F9-5F57-4C46-B100-CFEC4F5464A5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0DC574AC-33B6-4FC8-9FEB-BFF2DEFB2920}"/>
              </a:ext>
            </a:extLst>
          </p:cNvPr>
          <p:cNvSpPr txBox="1">
            <a:spLocks/>
          </p:cNvSpPr>
          <p:nvPr/>
        </p:nvSpPr>
        <p:spPr>
          <a:xfrm>
            <a:off x="541944" y="3014067"/>
            <a:ext cx="3496989" cy="249299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imperdiet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fermentum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lectus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mollis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Praesent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mattis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ante in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accumsan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eros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dui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non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rutrum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turpis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Nam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tincidunt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magna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urna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consequat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convallis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odio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vulputate</a:t>
            </a:r>
            <a:r>
              <a:rPr lang="en-US" sz="1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Proin non auctor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F610736-2176-4A35-9F09-AEC223A640B4}"/>
              </a:ext>
            </a:extLst>
          </p:cNvPr>
          <p:cNvGrpSpPr/>
          <p:nvPr/>
        </p:nvGrpSpPr>
        <p:grpSpPr>
          <a:xfrm>
            <a:off x="541944" y="2267481"/>
            <a:ext cx="337869" cy="576663"/>
            <a:chOff x="2755901" y="2887663"/>
            <a:chExt cx="211138" cy="360363"/>
          </a:xfr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</p:grpSpPr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2DF1E106-7AC9-4533-8373-D5884C40A6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3187701"/>
              <a:ext cx="211138" cy="60325"/>
            </a:xfrm>
            <a:custGeom>
              <a:avLst/>
              <a:gdLst>
                <a:gd name="T0" fmla="*/ 0 w 56"/>
                <a:gd name="T1" fmla="*/ 0 h 16"/>
                <a:gd name="T2" fmla="*/ 0 w 56"/>
                <a:gd name="T3" fmla="*/ 6 h 16"/>
                <a:gd name="T4" fmla="*/ 10 w 56"/>
                <a:gd name="T5" fmla="*/ 16 h 16"/>
                <a:gd name="T6" fmla="*/ 46 w 56"/>
                <a:gd name="T7" fmla="*/ 16 h 16"/>
                <a:gd name="T8" fmla="*/ 56 w 56"/>
                <a:gd name="T9" fmla="*/ 6 h 16"/>
                <a:gd name="T10" fmla="*/ 56 w 56"/>
                <a:gd name="T11" fmla="*/ 0 h 16"/>
                <a:gd name="T12" fmla="*/ 0 w 56"/>
                <a:gd name="T13" fmla="*/ 0 h 16"/>
                <a:gd name="T14" fmla="*/ 28 w 56"/>
                <a:gd name="T15" fmla="*/ 10 h 16"/>
                <a:gd name="T16" fmla="*/ 24 w 56"/>
                <a:gd name="T17" fmla="*/ 6 h 16"/>
                <a:gd name="T18" fmla="*/ 28 w 56"/>
                <a:gd name="T19" fmla="*/ 2 h 16"/>
                <a:gd name="T20" fmla="*/ 32 w 56"/>
                <a:gd name="T21" fmla="*/ 6 h 16"/>
                <a:gd name="T22" fmla="*/ 28 w 56"/>
                <a:gd name="T23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" h="16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4" y="16"/>
                    <a:pt x="10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2" y="16"/>
                    <a:pt x="56" y="12"/>
                    <a:pt x="56" y="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28" y="10"/>
                  </a:moveTo>
                  <a:cubicBezTo>
                    <a:pt x="26" y="10"/>
                    <a:pt x="24" y="8"/>
                    <a:pt x="24" y="6"/>
                  </a:cubicBezTo>
                  <a:cubicBezTo>
                    <a:pt x="24" y="4"/>
                    <a:pt x="26" y="2"/>
                    <a:pt x="28" y="2"/>
                  </a:cubicBezTo>
                  <a:cubicBezTo>
                    <a:pt x="30" y="2"/>
                    <a:pt x="32" y="4"/>
                    <a:pt x="32" y="6"/>
                  </a:cubicBezTo>
                  <a:cubicBezTo>
                    <a:pt x="32" y="8"/>
                    <a:pt x="30" y="10"/>
                    <a:pt x="2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4C0F98FC-DFAB-4634-9B08-3ED2BFD77E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887663"/>
              <a:ext cx="211138" cy="58738"/>
            </a:xfrm>
            <a:custGeom>
              <a:avLst/>
              <a:gdLst>
                <a:gd name="T0" fmla="*/ 56 w 56"/>
                <a:gd name="T1" fmla="*/ 16 h 16"/>
                <a:gd name="T2" fmla="*/ 56 w 56"/>
                <a:gd name="T3" fmla="*/ 10 h 16"/>
                <a:gd name="T4" fmla="*/ 46 w 56"/>
                <a:gd name="T5" fmla="*/ 0 h 16"/>
                <a:gd name="T6" fmla="*/ 10 w 56"/>
                <a:gd name="T7" fmla="*/ 0 h 16"/>
                <a:gd name="T8" fmla="*/ 0 w 56"/>
                <a:gd name="T9" fmla="*/ 10 h 16"/>
                <a:gd name="T10" fmla="*/ 0 w 56"/>
                <a:gd name="T11" fmla="*/ 16 h 16"/>
                <a:gd name="T12" fmla="*/ 56 w 56"/>
                <a:gd name="T13" fmla="*/ 16 h 16"/>
                <a:gd name="T14" fmla="*/ 18 w 56"/>
                <a:gd name="T15" fmla="*/ 8 h 16"/>
                <a:gd name="T16" fmla="*/ 38 w 56"/>
                <a:gd name="T17" fmla="*/ 8 h 16"/>
                <a:gd name="T18" fmla="*/ 40 w 56"/>
                <a:gd name="T19" fmla="*/ 10 h 16"/>
                <a:gd name="T20" fmla="*/ 38 w 56"/>
                <a:gd name="T21" fmla="*/ 12 h 16"/>
                <a:gd name="T22" fmla="*/ 18 w 56"/>
                <a:gd name="T23" fmla="*/ 12 h 16"/>
                <a:gd name="T24" fmla="*/ 16 w 56"/>
                <a:gd name="T25" fmla="*/ 10 h 16"/>
                <a:gd name="T26" fmla="*/ 18 w 56"/>
                <a:gd name="T27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16">
                  <a:moveTo>
                    <a:pt x="56" y="16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56" y="16"/>
                  </a:lnTo>
                  <a:close/>
                  <a:moveTo>
                    <a:pt x="1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40" y="9"/>
                    <a:pt x="40" y="10"/>
                  </a:cubicBezTo>
                  <a:cubicBezTo>
                    <a:pt x="40" y="11"/>
                    <a:pt x="39" y="12"/>
                    <a:pt x="3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5547F463-C888-4919-9147-DA0EE07F94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55901" y="2962276"/>
              <a:ext cx="211138" cy="211138"/>
            </a:xfrm>
            <a:custGeom>
              <a:avLst/>
              <a:gdLst>
                <a:gd name="T0" fmla="*/ 0 w 56"/>
                <a:gd name="T1" fmla="*/ 0 h 56"/>
                <a:gd name="T2" fmla="*/ 0 w 56"/>
                <a:gd name="T3" fmla="*/ 56 h 56"/>
                <a:gd name="T4" fmla="*/ 56 w 56"/>
                <a:gd name="T5" fmla="*/ 56 h 56"/>
                <a:gd name="T6" fmla="*/ 56 w 56"/>
                <a:gd name="T7" fmla="*/ 0 h 56"/>
                <a:gd name="T8" fmla="*/ 0 w 56"/>
                <a:gd name="T9" fmla="*/ 0 h 56"/>
                <a:gd name="T10" fmla="*/ 28 w 56"/>
                <a:gd name="T11" fmla="*/ 26 h 56"/>
                <a:gd name="T12" fmla="*/ 38 w 56"/>
                <a:gd name="T13" fmla="*/ 37 h 56"/>
                <a:gd name="T14" fmla="*/ 30 w 56"/>
                <a:gd name="T15" fmla="*/ 47 h 56"/>
                <a:gd name="T16" fmla="*/ 30 w 56"/>
                <a:gd name="T17" fmla="*/ 50 h 56"/>
                <a:gd name="T18" fmla="*/ 28 w 56"/>
                <a:gd name="T19" fmla="*/ 52 h 56"/>
                <a:gd name="T20" fmla="*/ 26 w 56"/>
                <a:gd name="T21" fmla="*/ 50 h 56"/>
                <a:gd name="T22" fmla="*/ 26 w 56"/>
                <a:gd name="T23" fmla="*/ 47 h 56"/>
                <a:gd name="T24" fmla="*/ 18 w 56"/>
                <a:gd name="T25" fmla="*/ 37 h 56"/>
                <a:gd name="T26" fmla="*/ 20 w 56"/>
                <a:gd name="T27" fmla="*/ 35 h 56"/>
                <a:gd name="T28" fmla="*/ 22 w 56"/>
                <a:gd name="T29" fmla="*/ 37 h 56"/>
                <a:gd name="T30" fmla="*/ 28 w 56"/>
                <a:gd name="T31" fmla="*/ 43 h 56"/>
                <a:gd name="T32" fmla="*/ 34 w 56"/>
                <a:gd name="T33" fmla="*/ 37 h 56"/>
                <a:gd name="T34" fmla="*/ 28 w 56"/>
                <a:gd name="T35" fmla="*/ 30 h 56"/>
                <a:gd name="T36" fmla="*/ 18 w 56"/>
                <a:gd name="T37" fmla="*/ 20 h 56"/>
                <a:gd name="T38" fmla="*/ 26 w 56"/>
                <a:gd name="T39" fmla="*/ 10 h 56"/>
                <a:gd name="T40" fmla="*/ 26 w 56"/>
                <a:gd name="T41" fmla="*/ 6 h 56"/>
                <a:gd name="T42" fmla="*/ 28 w 56"/>
                <a:gd name="T43" fmla="*/ 4 h 56"/>
                <a:gd name="T44" fmla="*/ 30 w 56"/>
                <a:gd name="T45" fmla="*/ 6 h 56"/>
                <a:gd name="T46" fmla="*/ 30 w 56"/>
                <a:gd name="T47" fmla="*/ 10 h 56"/>
                <a:gd name="T48" fmla="*/ 38 w 56"/>
                <a:gd name="T49" fmla="*/ 20 h 56"/>
                <a:gd name="T50" fmla="*/ 36 w 56"/>
                <a:gd name="T51" fmla="*/ 22 h 56"/>
                <a:gd name="T52" fmla="*/ 34 w 56"/>
                <a:gd name="T53" fmla="*/ 20 h 56"/>
                <a:gd name="T54" fmla="*/ 28 w 56"/>
                <a:gd name="T55" fmla="*/ 14 h 56"/>
                <a:gd name="T56" fmla="*/ 22 w 56"/>
                <a:gd name="T57" fmla="*/ 20 h 56"/>
                <a:gd name="T58" fmla="*/ 28 w 56"/>
                <a:gd name="T59" fmla="*/ 2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56">
                  <a:moveTo>
                    <a:pt x="0" y="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0" y="0"/>
                  </a:lnTo>
                  <a:close/>
                  <a:moveTo>
                    <a:pt x="28" y="26"/>
                  </a:moveTo>
                  <a:cubicBezTo>
                    <a:pt x="34" y="26"/>
                    <a:pt x="38" y="31"/>
                    <a:pt x="38" y="37"/>
                  </a:cubicBezTo>
                  <a:cubicBezTo>
                    <a:pt x="38" y="42"/>
                    <a:pt x="35" y="46"/>
                    <a:pt x="30" y="47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2"/>
                    <a:pt x="29" y="52"/>
                    <a:pt x="28" y="52"/>
                  </a:cubicBezTo>
                  <a:cubicBezTo>
                    <a:pt x="27" y="52"/>
                    <a:pt x="26" y="52"/>
                    <a:pt x="26" y="50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1" y="46"/>
                    <a:pt x="18" y="42"/>
                    <a:pt x="18" y="37"/>
                  </a:cubicBezTo>
                  <a:cubicBezTo>
                    <a:pt x="18" y="36"/>
                    <a:pt x="19" y="35"/>
                    <a:pt x="20" y="35"/>
                  </a:cubicBezTo>
                  <a:cubicBezTo>
                    <a:pt x="21" y="35"/>
                    <a:pt x="22" y="36"/>
                    <a:pt x="22" y="37"/>
                  </a:cubicBezTo>
                  <a:cubicBezTo>
                    <a:pt x="22" y="40"/>
                    <a:pt x="25" y="43"/>
                    <a:pt x="28" y="43"/>
                  </a:cubicBezTo>
                  <a:cubicBezTo>
                    <a:pt x="31" y="43"/>
                    <a:pt x="34" y="40"/>
                    <a:pt x="34" y="37"/>
                  </a:cubicBezTo>
                  <a:cubicBezTo>
                    <a:pt x="34" y="33"/>
                    <a:pt x="31" y="30"/>
                    <a:pt x="28" y="30"/>
                  </a:cubicBezTo>
                  <a:cubicBezTo>
                    <a:pt x="22" y="30"/>
                    <a:pt x="18" y="26"/>
                    <a:pt x="18" y="20"/>
                  </a:cubicBezTo>
                  <a:cubicBezTo>
                    <a:pt x="18" y="15"/>
                    <a:pt x="21" y="11"/>
                    <a:pt x="26" y="1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30" y="5"/>
                    <a:pt x="30" y="6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5" y="11"/>
                    <a:pt x="38" y="15"/>
                    <a:pt x="38" y="20"/>
                  </a:cubicBezTo>
                  <a:cubicBezTo>
                    <a:pt x="38" y="21"/>
                    <a:pt x="37" y="22"/>
                    <a:pt x="36" y="22"/>
                  </a:cubicBezTo>
                  <a:cubicBezTo>
                    <a:pt x="35" y="22"/>
                    <a:pt x="34" y="21"/>
                    <a:pt x="34" y="20"/>
                  </a:cubicBezTo>
                  <a:cubicBezTo>
                    <a:pt x="34" y="17"/>
                    <a:pt x="31" y="14"/>
                    <a:pt x="28" y="14"/>
                  </a:cubicBezTo>
                  <a:cubicBezTo>
                    <a:pt x="25" y="14"/>
                    <a:pt x="22" y="17"/>
                    <a:pt x="22" y="20"/>
                  </a:cubicBezTo>
                  <a:cubicBezTo>
                    <a:pt x="22" y="24"/>
                    <a:pt x="25" y="26"/>
                    <a:pt x="2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848E6A-DDA1-419B-8012-FD942F226573}"/>
              </a:ext>
            </a:extLst>
          </p:cNvPr>
          <p:cNvGrpSpPr/>
          <p:nvPr/>
        </p:nvGrpSpPr>
        <p:grpSpPr>
          <a:xfrm>
            <a:off x="7463657" y="1040104"/>
            <a:ext cx="545667" cy="545667"/>
            <a:chOff x="5690576" y="2217890"/>
            <a:chExt cx="600234" cy="60023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8C97B37-562D-4B32-925F-D537DAEED2F0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2B46FD8D-DF06-4B36-8DF9-79FA0CEC4812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7146868-37FE-4F3C-BDA3-994350A6324C}"/>
              </a:ext>
            </a:extLst>
          </p:cNvPr>
          <p:cNvSpPr/>
          <p:nvPr/>
        </p:nvSpPr>
        <p:spPr>
          <a:xfrm>
            <a:off x="7734300" y="2134698"/>
            <a:ext cx="4080973" cy="10544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840D08-219E-4413-A562-434E657BADAC}"/>
              </a:ext>
            </a:extLst>
          </p:cNvPr>
          <p:cNvGrpSpPr/>
          <p:nvPr/>
        </p:nvGrpSpPr>
        <p:grpSpPr>
          <a:xfrm>
            <a:off x="7463657" y="2389085"/>
            <a:ext cx="545667" cy="545667"/>
            <a:chOff x="5690576" y="2217890"/>
            <a:chExt cx="600234" cy="60023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26DA23A-BDF3-4F80-AC7B-F9C4E60F822A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A01BC887-64D7-469D-AAA6-9C1194A350F3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0C19194-D8B9-4708-8D70-5C1D5C4E16DD}"/>
              </a:ext>
            </a:extLst>
          </p:cNvPr>
          <p:cNvSpPr/>
          <p:nvPr/>
        </p:nvSpPr>
        <p:spPr>
          <a:xfrm>
            <a:off x="7734300" y="3483679"/>
            <a:ext cx="4080973" cy="10544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B8FE427-6B4C-49FB-AE5B-F1020E5379F4}"/>
              </a:ext>
            </a:extLst>
          </p:cNvPr>
          <p:cNvGrpSpPr/>
          <p:nvPr/>
        </p:nvGrpSpPr>
        <p:grpSpPr>
          <a:xfrm>
            <a:off x="7463657" y="3738066"/>
            <a:ext cx="545667" cy="545667"/>
            <a:chOff x="5690576" y="2217890"/>
            <a:chExt cx="600234" cy="60023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58857BF-1C03-4C98-ABCB-25DE5FAF6BFF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B59C78AF-C94F-424C-A362-4AAA4CFB51AA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302CB79A-186B-4A69-847A-46A7AACB5A4D}"/>
              </a:ext>
            </a:extLst>
          </p:cNvPr>
          <p:cNvSpPr/>
          <p:nvPr/>
        </p:nvSpPr>
        <p:spPr>
          <a:xfrm>
            <a:off x="7734300" y="4832661"/>
            <a:ext cx="4080973" cy="105444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D607F79-857C-4426-B9D9-14F011EA4508}"/>
              </a:ext>
            </a:extLst>
          </p:cNvPr>
          <p:cNvGrpSpPr/>
          <p:nvPr/>
        </p:nvGrpSpPr>
        <p:grpSpPr>
          <a:xfrm>
            <a:off x="7463657" y="5087048"/>
            <a:ext cx="545667" cy="545667"/>
            <a:chOff x="5690576" y="2217890"/>
            <a:chExt cx="600234" cy="600234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B178E1F-80DA-4642-ABEA-BC376E726066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59013766-4B53-459B-B5EB-18EBA3648153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9192969-5293-47BD-8B31-48303FE8861C}"/>
              </a:ext>
            </a:extLst>
          </p:cNvPr>
          <p:cNvGrpSpPr/>
          <p:nvPr/>
        </p:nvGrpSpPr>
        <p:grpSpPr>
          <a:xfrm>
            <a:off x="7601117" y="2525949"/>
            <a:ext cx="270746" cy="271938"/>
            <a:chOff x="5554663" y="2524125"/>
            <a:chExt cx="360363" cy="361950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1" name="Freeform 72">
              <a:extLst>
                <a:ext uri="{FF2B5EF4-FFF2-40B4-BE49-F238E27FC236}">
                  <a16:creationId xmlns:a16="http://schemas.microsoft.com/office/drawing/2014/main" id="{72B97501-6E3A-4B8B-8BAA-F54E6C744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4663" y="2524125"/>
              <a:ext cx="360363" cy="361950"/>
            </a:xfrm>
            <a:custGeom>
              <a:avLst/>
              <a:gdLst>
                <a:gd name="T0" fmla="*/ 84 w 96"/>
                <a:gd name="T1" fmla="*/ 0 h 96"/>
                <a:gd name="T2" fmla="*/ 12 w 96"/>
                <a:gd name="T3" fmla="*/ 0 h 96"/>
                <a:gd name="T4" fmla="*/ 0 w 96"/>
                <a:gd name="T5" fmla="*/ 12 h 96"/>
                <a:gd name="T6" fmla="*/ 0 w 96"/>
                <a:gd name="T7" fmla="*/ 84 h 96"/>
                <a:gd name="T8" fmla="*/ 12 w 96"/>
                <a:gd name="T9" fmla="*/ 96 h 96"/>
                <a:gd name="T10" fmla="*/ 84 w 96"/>
                <a:gd name="T11" fmla="*/ 96 h 96"/>
                <a:gd name="T12" fmla="*/ 96 w 96"/>
                <a:gd name="T13" fmla="*/ 84 h 96"/>
                <a:gd name="T14" fmla="*/ 96 w 96"/>
                <a:gd name="T15" fmla="*/ 12 h 96"/>
                <a:gd name="T16" fmla="*/ 84 w 96"/>
                <a:gd name="T17" fmla="*/ 0 h 96"/>
                <a:gd name="T18" fmla="*/ 48 w 96"/>
                <a:gd name="T19" fmla="*/ 80 h 96"/>
                <a:gd name="T20" fmla="*/ 16 w 96"/>
                <a:gd name="T21" fmla="*/ 48 h 96"/>
                <a:gd name="T22" fmla="*/ 48 w 96"/>
                <a:gd name="T23" fmla="*/ 16 h 96"/>
                <a:gd name="T24" fmla="*/ 80 w 96"/>
                <a:gd name="T25" fmla="*/ 48 h 96"/>
                <a:gd name="T26" fmla="*/ 48 w 96"/>
                <a:gd name="T27" fmla="*/ 8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6" h="96">
                  <a:moveTo>
                    <a:pt x="84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5" y="96"/>
                    <a:pt x="12" y="96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91" y="96"/>
                    <a:pt x="96" y="91"/>
                    <a:pt x="96" y="84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5"/>
                    <a:pt x="91" y="0"/>
                    <a:pt x="84" y="0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73">
              <a:extLst>
                <a:ext uri="{FF2B5EF4-FFF2-40B4-BE49-F238E27FC236}">
                  <a16:creationId xmlns:a16="http://schemas.microsoft.com/office/drawing/2014/main" id="{6708835E-71A6-4097-8868-CF3C7471F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622550"/>
              <a:ext cx="68263" cy="98425"/>
            </a:xfrm>
            <a:custGeom>
              <a:avLst/>
              <a:gdLst>
                <a:gd name="T0" fmla="*/ 16 w 18"/>
                <a:gd name="T1" fmla="*/ 22 h 26"/>
                <a:gd name="T2" fmla="*/ 4 w 18"/>
                <a:gd name="T3" fmla="*/ 22 h 26"/>
                <a:gd name="T4" fmla="*/ 4 w 18"/>
                <a:gd name="T5" fmla="*/ 2 h 26"/>
                <a:gd name="T6" fmla="*/ 2 w 18"/>
                <a:gd name="T7" fmla="*/ 0 h 26"/>
                <a:gd name="T8" fmla="*/ 0 w 18"/>
                <a:gd name="T9" fmla="*/ 2 h 26"/>
                <a:gd name="T10" fmla="*/ 0 w 18"/>
                <a:gd name="T11" fmla="*/ 26 h 26"/>
                <a:gd name="T12" fmla="*/ 16 w 18"/>
                <a:gd name="T13" fmla="*/ 26 h 26"/>
                <a:gd name="T14" fmla="*/ 18 w 18"/>
                <a:gd name="T15" fmla="*/ 24 h 26"/>
                <a:gd name="T16" fmla="*/ 16 w 18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6">
                  <a:moveTo>
                    <a:pt x="16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8" y="25"/>
                    <a:pt x="18" y="24"/>
                  </a:cubicBezTo>
                  <a:cubicBezTo>
                    <a:pt x="18" y="23"/>
                    <a:pt x="17" y="22"/>
                    <a:pt x="1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3" name="Freeform 69">
            <a:extLst>
              <a:ext uri="{FF2B5EF4-FFF2-40B4-BE49-F238E27FC236}">
                <a16:creationId xmlns:a16="http://schemas.microsoft.com/office/drawing/2014/main" id="{2EC7921B-2735-45A4-A47B-CCDBDA5BC031}"/>
              </a:ext>
            </a:extLst>
          </p:cNvPr>
          <p:cNvSpPr>
            <a:spLocks noEditPoints="1"/>
          </p:cNvSpPr>
          <p:nvPr/>
        </p:nvSpPr>
        <p:spPr bwMode="auto">
          <a:xfrm>
            <a:off x="7599924" y="3873737"/>
            <a:ext cx="273132" cy="274324"/>
          </a:xfrm>
          <a:custGeom>
            <a:avLst/>
            <a:gdLst>
              <a:gd name="T0" fmla="*/ 83 w 97"/>
              <a:gd name="T1" fmla="*/ 41 h 97"/>
              <a:gd name="T2" fmla="*/ 79 w 97"/>
              <a:gd name="T3" fmla="*/ 31 h 97"/>
              <a:gd name="T4" fmla="*/ 94 w 97"/>
              <a:gd name="T5" fmla="*/ 2 h 97"/>
              <a:gd name="T6" fmla="*/ 71 w 97"/>
              <a:gd name="T7" fmla="*/ 21 h 97"/>
              <a:gd name="T8" fmla="*/ 56 w 97"/>
              <a:gd name="T9" fmla="*/ 14 h 97"/>
              <a:gd name="T10" fmla="*/ 54 w 97"/>
              <a:gd name="T11" fmla="*/ 1 h 97"/>
              <a:gd name="T12" fmla="*/ 40 w 97"/>
              <a:gd name="T13" fmla="*/ 3 h 97"/>
              <a:gd name="T14" fmla="*/ 31 w 97"/>
              <a:gd name="T15" fmla="*/ 18 h 97"/>
              <a:gd name="T16" fmla="*/ 20 w 97"/>
              <a:gd name="T17" fmla="*/ 9 h 97"/>
              <a:gd name="T18" fmla="*/ 8 w 97"/>
              <a:gd name="T19" fmla="*/ 22 h 97"/>
              <a:gd name="T20" fmla="*/ 17 w 97"/>
              <a:gd name="T21" fmla="*/ 32 h 97"/>
              <a:gd name="T22" fmla="*/ 2 w 97"/>
              <a:gd name="T23" fmla="*/ 41 h 97"/>
              <a:gd name="T24" fmla="*/ 0 w 97"/>
              <a:gd name="T25" fmla="*/ 55 h 97"/>
              <a:gd name="T26" fmla="*/ 13 w 97"/>
              <a:gd name="T27" fmla="*/ 57 h 97"/>
              <a:gd name="T28" fmla="*/ 8 w 97"/>
              <a:gd name="T29" fmla="*/ 74 h 97"/>
              <a:gd name="T30" fmla="*/ 8 w 97"/>
              <a:gd name="T31" fmla="*/ 77 h 97"/>
              <a:gd name="T32" fmla="*/ 23 w 97"/>
              <a:gd name="T33" fmla="*/ 89 h 97"/>
              <a:gd name="T34" fmla="*/ 40 w 97"/>
              <a:gd name="T35" fmla="*/ 84 h 97"/>
              <a:gd name="T36" fmla="*/ 42 w 97"/>
              <a:gd name="T37" fmla="*/ 97 h 97"/>
              <a:gd name="T38" fmla="*/ 56 w 97"/>
              <a:gd name="T39" fmla="*/ 95 h 97"/>
              <a:gd name="T40" fmla="*/ 65 w 97"/>
              <a:gd name="T41" fmla="*/ 80 h 97"/>
              <a:gd name="T42" fmla="*/ 76 w 97"/>
              <a:gd name="T43" fmla="*/ 89 h 97"/>
              <a:gd name="T44" fmla="*/ 88 w 97"/>
              <a:gd name="T45" fmla="*/ 74 h 97"/>
              <a:gd name="T46" fmla="*/ 83 w 97"/>
              <a:gd name="T47" fmla="*/ 57 h 97"/>
              <a:gd name="T48" fmla="*/ 96 w 97"/>
              <a:gd name="T49" fmla="*/ 55 h 97"/>
              <a:gd name="T50" fmla="*/ 94 w 97"/>
              <a:gd name="T51" fmla="*/ 41 h 97"/>
              <a:gd name="T52" fmla="*/ 49 w 97"/>
              <a:gd name="T53" fmla="*/ 60 h 97"/>
              <a:gd name="T54" fmla="*/ 48 w 97"/>
              <a:gd name="T55" fmla="*/ 60 h 97"/>
              <a:gd name="T56" fmla="*/ 30 w 97"/>
              <a:gd name="T57" fmla="*/ 39 h 97"/>
              <a:gd name="T58" fmla="*/ 49 w 97"/>
              <a:gd name="T59" fmla="*/ 56 h 97"/>
              <a:gd name="T60" fmla="*/ 91 w 97"/>
              <a:gd name="T61" fmla="*/ 5 h 97"/>
              <a:gd name="T62" fmla="*/ 51 w 97"/>
              <a:gd name="T63" fmla="*/ 6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7" h="97">
                <a:moveTo>
                  <a:pt x="94" y="41"/>
                </a:moveTo>
                <a:cubicBezTo>
                  <a:pt x="83" y="41"/>
                  <a:pt x="83" y="41"/>
                  <a:pt x="83" y="41"/>
                </a:cubicBezTo>
                <a:cubicBezTo>
                  <a:pt x="82" y="39"/>
                  <a:pt x="82" y="37"/>
                  <a:pt x="81" y="35"/>
                </a:cubicBezTo>
                <a:cubicBezTo>
                  <a:pt x="80" y="34"/>
                  <a:pt x="79" y="32"/>
                  <a:pt x="79" y="31"/>
                </a:cubicBezTo>
                <a:cubicBezTo>
                  <a:pt x="95" y="11"/>
                  <a:pt x="95" y="11"/>
                  <a:pt x="95" y="11"/>
                </a:cubicBezTo>
                <a:cubicBezTo>
                  <a:pt x="97" y="8"/>
                  <a:pt x="96" y="4"/>
                  <a:pt x="94" y="2"/>
                </a:cubicBezTo>
                <a:cubicBezTo>
                  <a:pt x="91" y="0"/>
                  <a:pt x="87" y="1"/>
                  <a:pt x="85" y="3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0"/>
                  <a:pt x="68" y="19"/>
                  <a:pt x="67" y="18"/>
                </a:cubicBezTo>
                <a:cubicBezTo>
                  <a:pt x="64" y="17"/>
                  <a:pt x="60" y="15"/>
                  <a:pt x="56" y="14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2"/>
                  <a:pt x="55" y="1"/>
                  <a:pt x="54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1"/>
                  <a:pt x="40" y="2"/>
                  <a:pt x="40" y="3"/>
                </a:cubicBezTo>
                <a:cubicBezTo>
                  <a:pt x="40" y="14"/>
                  <a:pt x="40" y="14"/>
                  <a:pt x="40" y="14"/>
                </a:cubicBezTo>
                <a:cubicBezTo>
                  <a:pt x="37" y="15"/>
                  <a:pt x="33" y="16"/>
                  <a:pt x="31" y="18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0" y="9"/>
                  <a:pt x="20" y="9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8" y="22"/>
                  <a:pt x="8" y="22"/>
                </a:cubicBezTo>
                <a:cubicBezTo>
                  <a:pt x="8" y="23"/>
                  <a:pt x="8" y="23"/>
                  <a:pt x="8" y="24"/>
                </a:cubicBezTo>
                <a:cubicBezTo>
                  <a:pt x="17" y="32"/>
                  <a:pt x="17" y="32"/>
                  <a:pt x="17" y="32"/>
                </a:cubicBezTo>
                <a:cubicBezTo>
                  <a:pt x="15" y="34"/>
                  <a:pt x="14" y="38"/>
                  <a:pt x="13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2"/>
                  <a:pt x="0" y="43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4" y="60"/>
                  <a:pt x="15" y="64"/>
                  <a:pt x="17" y="66"/>
                </a:cubicBezTo>
                <a:cubicBezTo>
                  <a:pt x="8" y="74"/>
                  <a:pt x="8" y="74"/>
                  <a:pt x="8" y="74"/>
                </a:cubicBezTo>
                <a:cubicBezTo>
                  <a:pt x="8" y="75"/>
                  <a:pt x="8" y="75"/>
                  <a:pt x="8" y="76"/>
                </a:cubicBezTo>
                <a:cubicBezTo>
                  <a:pt x="8" y="76"/>
                  <a:pt x="8" y="77"/>
                  <a:pt x="8" y="77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9"/>
                  <a:pt x="22" y="89"/>
                  <a:pt x="23" y="89"/>
                </a:cubicBezTo>
                <a:cubicBezTo>
                  <a:pt x="31" y="80"/>
                  <a:pt x="31" y="80"/>
                  <a:pt x="31" y="80"/>
                </a:cubicBezTo>
                <a:cubicBezTo>
                  <a:pt x="33" y="82"/>
                  <a:pt x="37" y="83"/>
                  <a:pt x="40" y="84"/>
                </a:cubicBezTo>
                <a:cubicBezTo>
                  <a:pt x="40" y="95"/>
                  <a:pt x="40" y="95"/>
                  <a:pt x="40" y="95"/>
                </a:cubicBezTo>
                <a:cubicBezTo>
                  <a:pt x="40" y="96"/>
                  <a:pt x="41" y="97"/>
                  <a:pt x="42" y="97"/>
                </a:cubicBezTo>
                <a:cubicBezTo>
                  <a:pt x="54" y="97"/>
                  <a:pt x="54" y="97"/>
                  <a:pt x="54" y="97"/>
                </a:cubicBezTo>
                <a:cubicBezTo>
                  <a:pt x="55" y="97"/>
                  <a:pt x="56" y="96"/>
                  <a:pt x="56" y="95"/>
                </a:cubicBezTo>
                <a:cubicBezTo>
                  <a:pt x="56" y="84"/>
                  <a:pt x="56" y="84"/>
                  <a:pt x="56" y="84"/>
                </a:cubicBezTo>
                <a:cubicBezTo>
                  <a:pt x="59" y="83"/>
                  <a:pt x="63" y="82"/>
                  <a:pt x="65" y="80"/>
                </a:cubicBezTo>
                <a:cubicBezTo>
                  <a:pt x="73" y="89"/>
                  <a:pt x="73" y="89"/>
                  <a:pt x="73" y="89"/>
                </a:cubicBezTo>
                <a:cubicBezTo>
                  <a:pt x="74" y="89"/>
                  <a:pt x="76" y="89"/>
                  <a:pt x="76" y="89"/>
                </a:cubicBezTo>
                <a:cubicBezTo>
                  <a:pt x="88" y="77"/>
                  <a:pt x="88" y="77"/>
                  <a:pt x="88" y="77"/>
                </a:cubicBezTo>
                <a:cubicBezTo>
                  <a:pt x="88" y="77"/>
                  <a:pt x="88" y="75"/>
                  <a:pt x="88" y="74"/>
                </a:cubicBezTo>
                <a:cubicBezTo>
                  <a:pt x="79" y="66"/>
                  <a:pt x="79" y="66"/>
                  <a:pt x="79" y="66"/>
                </a:cubicBezTo>
                <a:cubicBezTo>
                  <a:pt x="81" y="64"/>
                  <a:pt x="82" y="60"/>
                  <a:pt x="83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5" y="57"/>
                  <a:pt x="96" y="56"/>
                  <a:pt x="96" y="55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2"/>
                  <a:pt x="95" y="41"/>
                  <a:pt x="94" y="41"/>
                </a:cubicBezTo>
                <a:close/>
                <a:moveTo>
                  <a:pt x="51" y="60"/>
                </a:moveTo>
                <a:cubicBezTo>
                  <a:pt x="50" y="60"/>
                  <a:pt x="50" y="60"/>
                  <a:pt x="49" y="60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48" y="60"/>
                  <a:pt x="48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29" y="41"/>
                  <a:pt x="29" y="40"/>
                  <a:pt x="30" y="39"/>
                </a:cubicBezTo>
                <a:cubicBezTo>
                  <a:pt x="31" y="38"/>
                  <a:pt x="32" y="38"/>
                  <a:pt x="33" y="39"/>
                </a:cubicBezTo>
                <a:cubicBezTo>
                  <a:pt x="49" y="56"/>
                  <a:pt x="49" y="56"/>
                  <a:pt x="49" y="56"/>
                </a:cubicBezTo>
                <a:cubicBezTo>
                  <a:pt x="88" y="6"/>
                  <a:pt x="88" y="6"/>
                  <a:pt x="88" y="6"/>
                </a:cubicBezTo>
                <a:cubicBezTo>
                  <a:pt x="89" y="5"/>
                  <a:pt x="90" y="5"/>
                  <a:pt x="91" y="5"/>
                </a:cubicBezTo>
                <a:cubicBezTo>
                  <a:pt x="92" y="6"/>
                  <a:pt x="92" y="7"/>
                  <a:pt x="92" y="8"/>
                </a:cubicBezTo>
                <a:lnTo>
                  <a:pt x="51" y="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Freeform 188">
            <a:extLst>
              <a:ext uri="{FF2B5EF4-FFF2-40B4-BE49-F238E27FC236}">
                <a16:creationId xmlns:a16="http://schemas.microsoft.com/office/drawing/2014/main" id="{6589ED94-B842-4D8F-A8AB-EE305FF918CB}"/>
              </a:ext>
            </a:extLst>
          </p:cNvPr>
          <p:cNvSpPr>
            <a:spLocks noEditPoints="1"/>
          </p:cNvSpPr>
          <p:nvPr/>
        </p:nvSpPr>
        <p:spPr bwMode="auto">
          <a:xfrm>
            <a:off x="7624972" y="5210971"/>
            <a:ext cx="223037" cy="297821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5977030-D0F4-4A75-9E45-FFB86619628F}"/>
              </a:ext>
            </a:extLst>
          </p:cNvPr>
          <p:cNvGrpSpPr/>
          <p:nvPr/>
        </p:nvGrpSpPr>
        <p:grpSpPr>
          <a:xfrm>
            <a:off x="7603503" y="1206190"/>
            <a:ext cx="265975" cy="213495"/>
            <a:chOff x="4117976" y="6154738"/>
            <a:chExt cx="354012" cy="284163"/>
          </a:xfrm>
          <a:solidFill>
            <a:schemeClr val="bg1"/>
          </a:solidFill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86" name="Freeform 225">
              <a:extLst>
                <a:ext uri="{FF2B5EF4-FFF2-40B4-BE49-F238E27FC236}">
                  <a16:creationId xmlns:a16="http://schemas.microsoft.com/office/drawing/2014/main" id="{AA7968DF-EA94-49CA-9D6B-935EEC1963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7976" y="6267450"/>
              <a:ext cx="271463" cy="149225"/>
            </a:xfrm>
            <a:custGeom>
              <a:avLst/>
              <a:gdLst>
                <a:gd name="T0" fmla="*/ 58 w 72"/>
                <a:gd name="T1" fmla="*/ 22 h 40"/>
                <a:gd name="T2" fmla="*/ 64 w 72"/>
                <a:gd name="T3" fmla="*/ 16 h 40"/>
                <a:gd name="T4" fmla="*/ 70 w 72"/>
                <a:gd name="T5" fmla="*/ 22 h 40"/>
                <a:gd name="T6" fmla="*/ 72 w 72"/>
                <a:gd name="T7" fmla="*/ 27 h 40"/>
                <a:gd name="T8" fmla="*/ 72 w 72"/>
                <a:gd name="T9" fmla="*/ 13 h 40"/>
                <a:gd name="T10" fmla="*/ 59 w 72"/>
                <a:gd name="T11" fmla="*/ 0 h 40"/>
                <a:gd name="T12" fmla="*/ 0 w 72"/>
                <a:gd name="T13" fmla="*/ 0 h 40"/>
                <a:gd name="T14" fmla="*/ 0 w 72"/>
                <a:gd name="T15" fmla="*/ 30 h 40"/>
                <a:gd name="T16" fmla="*/ 10 w 72"/>
                <a:gd name="T17" fmla="*/ 40 h 40"/>
                <a:gd name="T18" fmla="*/ 70 w 72"/>
                <a:gd name="T19" fmla="*/ 40 h 40"/>
                <a:gd name="T20" fmla="*/ 58 w 72"/>
                <a:gd name="T21" fmla="*/ 22 h 40"/>
                <a:gd name="T22" fmla="*/ 26 w 72"/>
                <a:gd name="T23" fmla="*/ 20 h 40"/>
                <a:gd name="T24" fmla="*/ 14 w 72"/>
                <a:gd name="T25" fmla="*/ 20 h 40"/>
                <a:gd name="T26" fmla="*/ 12 w 72"/>
                <a:gd name="T27" fmla="*/ 18 h 40"/>
                <a:gd name="T28" fmla="*/ 14 w 72"/>
                <a:gd name="T29" fmla="*/ 16 h 40"/>
                <a:gd name="T30" fmla="*/ 26 w 72"/>
                <a:gd name="T31" fmla="*/ 16 h 40"/>
                <a:gd name="T32" fmla="*/ 28 w 72"/>
                <a:gd name="T33" fmla="*/ 18 h 40"/>
                <a:gd name="T34" fmla="*/ 26 w 72"/>
                <a:gd name="T35" fmla="*/ 20 h 40"/>
                <a:gd name="T36" fmla="*/ 46 w 72"/>
                <a:gd name="T37" fmla="*/ 12 h 40"/>
                <a:gd name="T38" fmla="*/ 14 w 72"/>
                <a:gd name="T39" fmla="*/ 12 h 40"/>
                <a:gd name="T40" fmla="*/ 12 w 72"/>
                <a:gd name="T41" fmla="*/ 10 h 40"/>
                <a:gd name="T42" fmla="*/ 14 w 72"/>
                <a:gd name="T43" fmla="*/ 8 h 40"/>
                <a:gd name="T44" fmla="*/ 46 w 72"/>
                <a:gd name="T45" fmla="*/ 8 h 40"/>
                <a:gd name="T46" fmla="*/ 48 w 72"/>
                <a:gd name="T47" fmla="*/ 10 h 40"/>
                <a:gd name="T48" fmla="*/ 46 w 72"/>
                <a:gd name="T4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2" h="40">
                  <a:moveTo>
                    <a:pt x="58" y="22"/>
                  </a:moveTo>
                  <a:cubicBezTo>
                    <a:pt x="58" y="19"/>
                    <a:pt x="61" y="16"/>
                    <a:pt x="64" y="16"/>
                  </a:cubicBezTo>
                  <a:cubicBezTo>
                    <a:pt x="67" y="16"/>
                    <a:pt x="70" y="19"/>
                    <a:pt x="70" y="22"/>
                  </a:cubicBezTo>
                  <a:cubicBezTo>
                    <a:pt x="70" y="24"/>
                    <a:pt x="71" y="26"/>
                    <a:pt x="72" y="27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66" y="11"/>
                    <a:pt x="61" y="6"/>
                    <a:pt x="5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4" y="40"/>
                    <a:pt x="1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3" y="37"/>
                    <a:pt x="58" y="30"/>
                    <a:pt x="58" y="22"/>
                  </a:cubicBezTo>
                  <a:close/>
                  <a:moveTo>
                    <a:pt x="26" y="20"/>
                  </a:move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2" y="19"/>
                    <a:pt x="12" y="18"/>
                  </a:cubicBezTo>
                  <a:cubicBezTo>
                    <a:pt x="12" y="17"/>
                    <a:pt x="13" y="16"/>
                    <a:pt x="14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8" y="17"/>
                    <a:pt x="28" y="18"/>
                  </a:cubicBezTo>
                  <a:cubicBezTo>
                    <a:pt x="28" y="19"/>
                    <a:pt x="27" y="20"/>
                    <a:pt x="26" y="20"/>
                  </a:cubicBezTo>
                  <a:close/>
                  <a:moveTo>
                    <a:pt x="46" y="12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3" y="12"/>
                    <a:pt x="12" y="11"/>
                    <a:pt x="12" y="10"/>
                  </a:cubicBezTo>
                  <a:cubicBezTo>
                    <a:pt x="12" y="9"/>
                    <a:pt x="13" y="8"/>
                    <a:pt x="14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7" y="8"/>
                    <a:pt x="48" y="9"/>
                    <a:pt x="48" y="10"/>
                  </a:cubicBezTo>
                  <a:cubicBezTo>
                    <a:pt x="48" y="11"/>
                    <a:pt x="47" y="12"/>
                    <a:pt x="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7" name="Freeform 226">
              <a:extLst>
                <a:ext uri="{FF2B5EF4-FFF2-40B4-BE49-F238E27FC236}">
                  <a16:creationId xmlns:a16="http://schemas.microsoft.com/office/drawing/2014/main" id="{00CE3783-6459-4CBD-B20C-5E444DBC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976" y="6191250"/>
              <a:ext cx="241300" cy="60325"/>
            </a:xfrm>
            <a:custGeom>
              <a:avLst/>
              <a:gdLst>
                <a:gd name="T0" fmla="*/ 58 w 64"/>
                <a:gd name="T1" fmla="*/ 14 h 16"/>
                <a:gd name="T2" fmla="*/ 64 w 64"/>
                <a:gd name="T3" fmla="*/ 0 h 16"/>
                <a:gd name="T4" fmla="*/ 10 w 64"/>
                <a:gd name="T5" fmla="*/ 0 h 16"/>
                <a:gd name="T6" fmla="*/ 0 w 64"/>
                <a:gd name="T7" fmla="*/ 10 h 16"/>
                <a:gd name="T8" fmla="*/ 0 w 64"/>
                <a:gd name="T9" fmla="*/ 16 h 16"/>
                <a:gd name="T10" fmla="*/ 58 w 64"/>
                <a:gd name="T11" fmla="*/ 16 h 16"/>
                <a:gd name="T12" fmla="*/ 58 w 64"/>
                <a:gd name="T13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6">
                  <a:moveTo>
                    <a:pt x="58" y="14"/>
                  </a:moveTo>
                  <a:cubicBezTo>
                    <a:pt x="58" y="9"/>
                    <a:pt x="60" y="4"/>
                    <a:pt x="6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8" y="15"/>
                    <a:pt x="58" y="15"/>
                    <a:pt x="5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227">
              <a:extLst>
                <a:ext uri="{FF2B5EF4-FFF2-40B4-BE49-F238E27FC236}">
                  <a16:creationId xmlns:a16="http://schemas.microsoft.com/office/drawing/2014/main" id="{8FC84ED1-B291-45BD-B569-75BC6B58A6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1338" y="6154738"/>
              <a:ext cx="120650" cy="284163"/>
            </a:xfrm>
            <a:custGeom>
              <a:avLst/>
              <a:gdLst>
                <a:gd name="T0" fmla="*/ 18 w 32"/>
                <a:gd name="T1" fmla="*/ 36 h 76"/>
                <a:gd name="T2" fmla="*/ 18 w 32"/>
                <a:gd name="T3" fmla="*/ 13 h 76"/>
                <a:gd name="T4" fmla="*/ 28 w 32"/>
                <a:gd name="T5" fmla="*/ 24 h 76"/>
                <a:gd name="T6" fmla="*/ 30 w 32"/>
                <a:gd name="T7" fmla="*/ 26 h 76"/>
                <a:gd name="T8" fmla="*/ 32 w 32"/>
                <a:gd name="T9" fmla="*/ 24 h 76"/>
                <a:gd name="T10" fmla="*/ 18 w 32"/>
                <a:gd name="T11" fmla="*/ 9 h 76"/>
                <a:gd name="T12" fmla="*/ 18 w 32"/>
                <a:gd name="T13" fmla="*/ 2 h 76"/>
                <a:gd name="T14" fmla="*/ 16 w 32"/>
                <a:gd name="T15" fmla="*/ 0 h 76"/>
                <a:gd name="T16" fmla="*/ 14 w 32"/>
                <a:gd name="T17" fmla="*/ 2 h 76"/>
                <a:gd name="T18" fmla="*/ 14 w 32"/>
                <a:gd name="T19" fmla="*/ 9 h 76"/>
                <a:gd name="T20" fmla="*/ 0 w 32"/>
                <a:gd name="T21" fmla="*/ 24 h 76"/>
                <a:gd name="T22" fmla="*/ 14 w 32"/>
                <a:gd name="T23" fmla="*/ 40 h 76"/>
                <a:gd name="T24" fmla="*/ 14 w 32"/>
                <a:gd name="T25" fmla="*/ 64 h 76"/>
                <a:gd name="T26" fmla="*/ 4 w 32"/>
                <a:gd name="T27" fmla="*/ 52 h 76"/>
                <a:gd name="T28" fmla="*/ 2 w 32"/>
                <a:gd name="T29" fmla="*/ 50 h 76"/>
                <a:gd name="T30" fmla="*/ 0 w 32"/>
                <a:gd name="T31" fmla="*/ 52 h 76"/>
                <a:gd name="T32" fmla="*/ 14 w 32"/>
                <a:gd name="T33" fmla="*/ 68 h 76"/>
                <a:gd name="T34" fmla="*/ 14 w 32"/>
                <a:gd name="T35" fmla="*/ 74 h 76"/>
                <a:gd name="T36" fmla="*/ 16 w 32"/>
                <a:gd name="T37" fmla="*/ 76 h 76"/>
                <a:gd name="T38" fmla="*/ 18 w 32"/>
                <a:gd name="T39" fmla="*/ 74 h 76"/>
                <a:gd name="T40" fmla="*/ 18 w 32"/>
                <a:gd name="T41" fmla="*/ 68 h 76"/>
                <a:gd name="T42" fmla="*/ 32 w 32"/>
                <a:gd name="T43" fmla="*/ 52 h 76"/>
                <a:gd name="T44" fmla="*/ 18 w 32"/>
                <a:gd name="T45" fmla="*/ 36 h 76"/>
                <a:gd name="T46" fmla="*/ 4 w 32"/>
                <a:gd name="T47" fmla="*/ 24 h 76"/>
                <a:gd name="T48" fmla="*/ 14 w 32"/>
                <a:gd name="T49" fmla="*/ 13 h 76"/>
                <a:gd name="T50" fmla="*/ 14 w 32"/>
                <a:gd name="T51" fmla="*/ 36 h 76"/>
                <a:gd name="T52" fmla="*/ 4 w 32"/>
                <a:gd name="T53" fmla="*/ 24 h 76"/>
                <a:gd name="T54" fmla="*/ 18 w 32"/>
                <a:gd name="T55" fmla="*/ 64 h 76"/>
                <a:gd name="T56" fmla="*/ 18 w 32"/>
                <a:gd name="T57" fmla="*/ 40 h 76"/>
                <a:gd name="T58" fmla="*/ 28 w 32"/>
                <a:gd name="T59" fmla="*/ 52 h 76"/>
                <a:gd name="T60" fmla="*/ 18 w 32"/>
                <a:gd name="T61" fmla="*/ 6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" h="76">
                  <a:moveTo>
                    <a:pt x="18" y="36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24" y="13"/>
                    <a:pt x="28" y="18"/>
                    <a:pt x="28" y="24"/>
                  </a:cubicBezTo>
                  <a:cubicBezTo>
                    <a:pt x="28" y="25"/>
                    <a:pt x="29" y="26"/>
                    <a:pt x="30" y="26"/>
                  </a:cubicBezTo>
                  <a:cubicBezTo>
                    <a:pt x="31" y="26"/>
                    <a:pt x="32" y="25"/>
                    <a:pt x="32" y="24"/>
                  </a:cubicBezTo>
                  <a:cubicBezTo>
                    <a:pt x="32" y="16"/>
                    <a:pt x="26" y="10"/>
                    <a:pt x="18" y="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ubicBezTo>
                    <a:pt x="15" y="0"/>
                    <a:pt x="14" y="1"/>
                    <a:pt x="14" y="2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6" y="10"/>
                    <a:pt x="0" y="16"/>
                    <a:pt x="0" y="24"/>
                  </a:cubicBezTo>
                  <a:cubicBezTo>
                    <a:pt x="0" y="32"/>
                    <a:pt x="6" y="39"/>
                    <a:pt x="14" y="4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8" y="63"/>
                    <a:pt x="4" y="58"/>
                    <a:pt x="4" y="52"/>
                  </a:cubicBezTo>
                  <a:cubicBezTo>
                    <a:pt x="4" y="51"/>
                    <a:pt x="3" y="50"/>
                    <a:pt x="2" y="50"/>
                  </a:cubicBezTo>
                  <a:cubicBezTo>
                    <a:pt x="1" y="50"/>
                    <a:pt x="0" y="51"/>
                    <a:pt x="0" y="52"/>
                  </a:cubicBezTo>
                  <a:cubicBezTo>
                    <a:pt x="0" y="60"/>
                    <a:pt x="6" y="67"/>
                    <a:pt x="14" y="6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5"/>
                    <a:pt x="15" y="76"/>
                    <a:pt x="16" y="76"/>
                  </a:cubicBezTo>
                  <a:cubicBezTo>
                    <a:pt x="17" y="76"/>
                    <a:pt x="18" y="75"/>
                    <a:pt x="18" y="7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6" y="67"/>
                    <a:pt x="32" y="60"/>
                    <a:pt x="32" y="52"/>
                  </a:cubicBezTo>
                  <a:cubicBezTo>
                    <a:pt x="32" y="44"/>
                    <a:pt x="26" y="37"/>
                    <a:pt x="18" y="36"/>
                  </a:cubicBezTo>
                  <a:close/>
                  <a:moveTo>
                    <a:pt x="4" y="24"/>
                  </a:moveTo>
                  <a:cubicBezTo>
                    <a:pt x="4" y="18"/>
                    <a:pt x="8" y="13"/>
                    <a:pt x="14" y="13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5"/>
                    <a:pt x="4" y="30"/>
                    <a:pt x="4" y="24"/>
                  </a:cubicBezTo>
                  <a:close/>
                  <a:moveTo>
                    <a:pt x="18" y="64"/>
                  </a:moveTo>
                  <a:cubicBezTo>
                    <a:pt x="18" y="40"/>
                    <a:pt x="18" y="40"/>
                    <a:pt x="18" y="40"/>
                  </a:cubicBezTo>
                  <a:cubicBezTo>
                    <a:pt x="24" y="41"/>
                    <a:pt x="28" y="46"/>
                    <a:pt x="28" y="52"/>
                  </a:cubicBezTo>
                  <a:cubicBezTo>
                    <a:pt x="28" y="58"/>
                    <a:pt x="24" y="63"/>
                    <a:pt x="1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7128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CC69C0B-11C4-4672-90F0-98414C92FC1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844260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" name="Picture 68">
            <a:extLst>
              <a:ext uri="{FF2B5EF4-FFF2-40B4-BE49-F238E27FC236}">
                <a16:creationId xmlns:a16="http://schemas.microsoft.com/office/drawing/2014/main" id="{4596F381-29B9-46E1-B1E1-8D015FAECF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0" y="2052205"/>
            <a:ext cx="12191999" cy="362469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4F3951F-004B-49D6-BEDE-E96C2ED28AA8}"/>
              </a:ext>
            </a:extLst>
          </p:cNvPr>
          <p:cNvSpPr/>
          <p:nvPr/>
        </p:nvSpPr>
        <p:spPr>
          <a:xfrm>
            <a:off x="1" y="2052205"/>
            <a:ext cx="12192000" cy="3624695"/>
          </a:xfrm>
          <a:prstGeom prst="rect">
            <a:avLst/>
          </a:prstGeom>
          <a:gradFill flip="none" rotWithShape="1">
            <a:gsLst>
              <a:gs pos="0">
                <a:srgbClr val="2F2F37">
                  <a:alpha val="90000"/>
                </a:srgbClr>
              </a:gs>
              <a:gs pos="94000">
                <a:srgbClr val="1E1E24">
                  <a:alpha val="8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382CBF-0BC0-43E4-AF69-E3B17715EC9E}"/>
              </a:ext>
            </a:extLst>
          </p:cNvPr>
          <p:cNvGrpSpPr/>
          <p:nvPr/>
        </p:nvGrpSpPr>
        <p:grpSpPr>
          <a:xfrm>
            <a:off x="8398430" y="915576"/>
            <a:ext cx="3574228" cy="5407849"/>
            <a:chOff x="8146049" y="607083"/>
            <a:chExt cx="3931651" cy="594863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2F05B51-9A7D-4CDF-AD49-CED9C572FCCB}"/>
                </a:ext>
              </a:extLst>
            </p:cNvPr>
            <p:cNvGrpSpPr/>
            <p:nvPr/>
          </p:nvGrpSpPr>
          <p:grpSpPr>
            <a:xfrm>
              <a:off x="8831134" y="771524"/>
              <a:ext cx="2561481" cy="5429252"/>
              <a:chOff x="7515225" y="609599"/>
              <a:chExt cx="2561481" cy="542925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74614A5-4B79-4AF8-8B35-29BD5A734F76}"/>
                  </a:ext>
                </a:extLst>
              </p:cNvPr>
              <p:cNvSpPr/>
              <p:nvPr/>
            </p:nvSpPr>
            <p:spPr>
              <a:xfrm>
                <a:off x="7515225" y="609600"/>
                <a:ext cx="2561481" cy="5429250"/>
              </a:xfrm>
              <a:prstGeom prst="roundRect">
                <a:avLst>
                  <a:gd name="adj" fmla="val 7098"/>
                </a:avLst>
              </a:prstGeom>
              <a:solidFill>
                <a:srgbClr val="EBE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2" name="Rectangle: Top Corners Rounded 11">
                <a:extLst>
                  <a:ext uri="{FF2B5EF4-FFF2-40B4-BE49-F238E27FC236}">
                    <a16:creationId xmlns:a16="http://schemas.microsoft.com/office/drawing/2014/main" id="{63DA7AA0-E115-4B11-9D39-B09407084A48}"/>
                  </a:ext>
                </a:extLst>
              </p:cNvPr>
              <p:cNvSpPr/>
              <p:nvPr/>
            </p:nvSpPr>
            <p:spPr>
              <a:xfrm>
                <a:off x="7515225" y="609599"/>
                <a:ext cx="2561481" cy="1085851"/>
              </a:xfrm>
              <a:prstGeom prst="round2SameRect">
                <a:avLst>
                  <a:gd name="adj1" fmla="val 16667"/>
                  <a:gd name="adj2" fmla="val 20175"/>
                </a:avLst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D3EFA17-7934-4131-8EE7-0EFC5AD5C16D}"/>
                  </a:ext>
                </a:extLst>
              </p:cNvPr>
              <p:cNvGrpSpPr/>
              <p:nvPr/>
            </p:nvGrpSpPr>
            <p:grpSpPr>
              <a:xfrm>
                <a:off x="9563472" y="923925"/>
                <a:ext cx="342156" cy="342156"/>
                <a:chOff x="9563472" y="923925"/>
                <a:chExt cx="342156" cy="342156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E1A6169-4867-4888-B520-36DA35A449CA}"/>
                    </a:ext>
                  </a:extLst>
                </p:cNvPr>
                <p:cNvSpPr/>
                <p:nvPr/>
              </p:nvSpPr>
              <p:spPr>
                <a:xfrm>
                  <a:off x="9563472" y="923925"/>
                  <a:ext cx="342156" cy="3421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Freeform 26">
                  <a:extLst>
                    <a:ext uri="{FF2B5EF4-FFF2-40B4-BE49-F238E27FC236}">
                      <a16:creationId xmlns:a16="http://schemas.microsoft.com/office/drawing/2014/main" id="{C24679AE-AE01-4420-A1F0-397637284AE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02155" y="962025"/>
                  <a:ext cx="264790" cy="265956"/>
                </a:xfrm>
                <a:custGeom>
                  <a:avLst/>
                  <a:gdLst>
                    <a:gd name="T0" fmla="*/ 48 w 96"/>
                    <a:gd name="T1" fmla="*/ 0 h 96"/>
                    <a:gd name="T2" fmla="*/ 0 w 96"/>
                    <a:gd name="T3" fmla="*/ 48 h 96"/>
                    <a:gd name="T4" fmla="*/ 14 w 96"/>
                    <a:gd name="T5" fmla="*/ 82 h 96"/>
                    <a:gd name="T6" fmla="*/ 14 w 96"/>
                    <a:gd name="T7" fmla="*/ 82 h 96"/>
                    <a:gd name="T8" fmla="*/ 48 w 96"/>
                    <a:gd name="T9" fmla="*/ 96 h 96"/>
                    <a:gd name="T10" fmla="*/ 82 w 96"/>
                    <a:gd name="T11" fmla="*/ 82 h 96"/>
                    <a:gd name="T12" fmla="*/ 96 w 96"/>
                    <a:gd name="T13" fmla="*/ 48 h 96"/>
                    <a:gd name="T14" fmla="*/ 48 w 96"/>
                    <a:gd name="T15" fmla="*/ 0 h 96"/>
                    <a:gd name="T16" fmla="*/ 80 w 96"/>
                    <a:gd name="T17" fmla="*/ 78 h 96"/>
                    <a:gd name="T18" fmla="*/ 63 w 96"/>
                    <a:gd name="T19" fmla="*/ 70 h 96"/>
                    <a:gd name="T20" fmla="*/ 58 w 96"/>
                    <a:gd name="T21" fmla="*/ 69 h 96"/>
                    <a:gd name="T22" fmla="*/ 58 w 96"/>
                    <a:gd name="T23" fmla="*/ 61 h 96"/>
                    <a:gd name="T24" fmla="*/ 64 w 96"/>
                    <a:gd name="T25" fmla="*/ 49 h 96"/>
                    <a:gd name="T26" fmla="*/ 66 w 96"/>
                    <a:gd name="T27" fmla="*/ 44 h 96"/>
                    <a:gd name="T28" fmla="*/ 64 w 96"/>
                    <a:gd name="T29" fmla="*/ 39 h 96"/>
                    <a:gd name="T30" fmla="*/ 66 w 96"/>
                    <a:gd name="T31" fmla="*/ 26 h 96"/>
                    <a:gd name="T32" fmla="*/ 51 w 96"/>
                    <a:gd name="T33" fmla="*/ 18 h 96"/>
                    <a:gd name="T34" fmla="*/ 37 w 96"/>
                    <a:gd name="T35" fmla="*/ 24 h 96"/>
                    <a:gd name="T36" fmla="*/ 32 w 96"/>
                    <a:gd name="T37" fmla="*/ 26 h 96"/>
                    <a:gd name="T38" fmla="*/ 32 w 96"/>
                    <a:gd name="T39" fmla="*/ 39 h 96"/>
                    <a:gd name="T40" fmla="*/ 30 w 96"/>
                    <a:gd name="T41" fmla="*/ 44 h 96"/>
                    <a:gd name="T42" fmla="*/ 32 w 96"/>
                    <a:gd name="T43" fmla="*/ 49 h 96"/>
                    <a:gd name="T44" fmla="*/ 38 w 96"/>
                    <a:gd name="T45" fmla="*/ 61 h 96"/>
                    <a:gd name="T46" fmla="*/ 38 w 96"/>
                    <a:gd name="T47" fmla="*/ 69 h 96"/>
                    <a:gd name="T48" fmla="*/ 33 w 96"/>
                    <a:gd name="T49" fmla="*/ 70 h 96"/>
                    <a:gd name="T50" fmla="*/ 16 w 96"/>
                    <a:gd name="T51" fmla="*/ 78 h 96"/>
                    <a:gd name="T52" fmla="*/ 4 w 96"/>
                    <a:gd name="T53" fmla="*/ 48 h 96"/>
                    <a:gd name="T54" fmla="*/ 48 w 96"/>
                    <a:gd name="T55" fmla="*/ 4 h 96"/>
                    <a:gd name="T56" fmla="*/ 92 w 96"/>
                    <a:gd name="T57" fmla="*/ 48 h 96"/>
                    <a:gd name="T58" fmla="*/ 80 w 96"/>
                    <a:gd name="T59" fmla="*/ 78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6" h="96">
                      <a:moveTo>
                        <a:pt x="48" y="0"/>
                      </a:moveTo>
                      <a:cubicBezTo>
                        <a:pt x="22" y="0"/>
                        <a:pt x="0" y="22"/>
                        <a:pt x="0" y="48"/>
                      </a:cubicBezTo>
                      <a:cubicBezTo>
                        <a:pt x="0" y="61"/>
                        <a:pt x="5" y="73"/>
                        <a:pt x="14" y="82"/>
                      </a:cubicBezTo>
                      <a:cubicBezTo>
                        <a:pt x="14" y="82"/>
                        <a:pt x="14" y="82"/>
                        <a:pt x="14" y="82"/>
                      </a:cubicBezTo>
                      <a:cubicBezTo>
                        <a:pt x="23" y="91"/>
                        <a:pt x="35" y="96"/>
                        <a:pt x="48" y="96"/>
                      </a:cubicBezTo>
                      <a:cubicBezTo>
                        <a:pt x="61" y="96"/>
                        <a:pt x="73" y="91"/>
                        <a:pt x="82" y="82"/>
                      </a:cubicBezTo>
                      <a:cubicBezTo>
                        <a:pt x="91" y="73"/>
                        <a:pt x="96" y="61"/>
                        <a:pt x="96" y="48"/>
                      </a:cubicBezTo>
                      <a:cubicBezTo>
                        <a:pt x="96" y="22"/>
                        <a:pt x="74" y="0"/>
                        <a:pt x="48" y="0"/>
                      </a:cubicBezTo>
                      <a:close/>
                      <a:moveTo>
                        <a:pt x="80" y="78"/>
                      </a:moveTo>
                      <a:cubicBezTo>
                        <a:pt x="76" y="75"/>
                        <a:pt x="70" y="73"/>
                        <a:pt x="63" y="70"/>
                      </a:cubicBezTo>
                      <a:cubicBezTo>
                        <a:pt x="61" y="70"/>
                        <a:pt x="60" y="69"/>
                        <a:pt x="58" y="69"/>
                      </a:cubicBezTo>
                      <a:cubicBezTo>
                        <a:pt x="58" y="61"/>
                        <a:pt x="58" y="61"/>
                        <a:pt x="58" y="61"/>
                      </a:cubicBezTo>
                      <a:cubicBezTo>
                        <a:pt x="60" y="60"/>
                        <a:pt x="64" y="57"/>
                        <a:pt x="64" y="49"/>
                      </a:cubicBezTo>
                      <a:cubicBezTo>
                        <a:pt x="66" y="49"/>
                        <a:pt x="66" y="47"/>
                        <a:pt x="66" y="44"/>
                      </a:cubicBezTo>
                      <a:cubicBezTo>
                        <a:pt x="66" y="42"/>
                        <a:pt x="66" y="40"/>
                        <a:pt x="64" y="39"/>
                      </a:cubicBezTo>
                      <a:cubicBezTo>
                        <a:pt x="65" y="36"/>
                        <a:pt x="67" y="30"/>
                        <a:pt x="66" y="26"/>
                      </a:cubicBezTo>
                      <a:cubicBezTo>
                        <a:pt x="65" y="20"/>
                        <a:pt x="57" y="18"/>
                        <a:pt x="51" y="18"/>
                      </a:cubicBezTo>
                      <a:cubicBezTo>
                        <a:pt x="46" y="18"/>
                        <a:pt x="39" y="20"/>
                        <a:pt x="37" y="24"/>
                      </a:cubicBezTo>
                      <a:cubicBezTo>
                        <a:pt x="34" y="24"/>
                        <a:pt x="32" y="25"/>
                        <a:pt x="32" y="26"/>
                      </a:cubicBezTo>
                      <a:cubicBezTo>
                        <a:pt x="29" y="29"/>
                        <a:pt x="31" y="35"/>
                        <a:pt x="32" y="39"/>
                      </a:cubicBezTo>
                      <a:cubicBezTo>
                        <a:pt x="30" y="40"/>
                        <a:pt x="30" y="42"/>
                        <a:pt x="30" y="44"/>
                      </a:cubicBezTo>
                      <a:cubicBezTo>
                        <a:pt x="30" y="47"/>
                        <a:pt x="30" y="49"/>
                        <a:pt x="32" y="49"/>
                      </a:cubicBezTo>
                      <a:cubicBezTo>
                        <a:pt x="32" y="57"/>
                        <a:pt x="36" y="60"/>
                        <a:pt x="38" y="6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6" y="69"/>
                        <a:pt x="35" y="70"/>
                        <a:pt x="33" y="70"/>
                      </a:cubicBezTo>
                      <a:cubicBezTo>
                        <a:pt x="27" y="73"/>
                        <a:pt x="20" y="75"/>
                        <a:pt x="16" y="78"/>
                      </a:cubicBezTo>
                      <a:cubicBezTo>
                        <a:pt x="8" y="70"/>
                        <a:pt x="4" y="59"/>
                        <a:pt x="4" y="48"/>
                      </a:cubicBezTo>
                      <a:cubicBezTo>
                        <a:pt x="4" y="24"/>
                        <a:pt x="24" y="4"/>
                        <a:pt x="48" y="4"/>
                      </a:cubicBezTo>
                      <a:cubicBezTo>
                        <a:pt x="72" y="4"/>
                        <a:pt x="92" y="24"/>
                        <a:pt x="92" y="48"/>
                      </a:cubicBezTo>
                      <a:cubicBezTo>
                        <a:pt x="92" y="59"/>
                        <a:pt x="88" y="70"/>
                        <a:pt x="80" y="78"/>
                      </a:cubicBezTo>
                      <a:close/>
                    </a:path>
                  </a:pathLst>
                </a:custGeom>
                <a:solidFill>
                  <a:srgbClr val="7983D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600"/>
                </a:p>
              </p:txBody>
            </p:sp>
          </p:grp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1528A865-9735-4057-AAA1-15638FAF39E4}"/>
                  </a:ext>
                </a:extLst>
              </p:cNvPr>
              <p:cNvSpPr/>
              <p:nvPr/>
            </p:nvSpPr>
            <p:spPr>
              <a:xfrm>
                <a:off x="7928237" y="1495332"/>
                <a:ext cx="1735455" cy="1005933"/>
              </a:xfrm>
              <a:prstGeom prst="roundRect">
                <a:avLst>
                  <a:gd name="adj" fmla="val 7098"/>
                </a:avLst>
              </a:prstGeom>
              <a:solidFill>
                <a:srgbClr val="2F2F37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578A9E2-6067-4FA4-82E0-9C7560747794}"/>
                  </a:ext>
                </a:extLst>
              </p:cNvPr>
              <p:cNvSpPr/>
              <p:nvPr/>
            </p:nvSpPr>
            <p:spPr>
              <a:xfrm>
                <a:off x="8050530" y="1591627"/>
                <a:ext cx="180023" cy="180023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99AEA94E-F9B7-4D54-9234-762778039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7798" y="1636098"/>
                <a:ext cx="105487" cy="91081"/>
              </a:xfrm>
              <a:custGeom>
                <a:avLst/>
                <a:gdLst>
                  <a:gd name="T0" fmla="*/ 95 w 96"/>
                  <a:gd name="T1" fmla="*/ 15 h 82"/>
                  <a:gd name="T2" fmla="*/ 81 w 96"/>
                  <a:gd name="T3" fmla="*/ 1 h 82"/>
                  <a:gd name="T4" fmla="*/ 79 w 96"/>
                  <a:gd name="T5" fmla="*/ 1 h 82"/>
                  <a:gd name="T6" fmla="*/ 30 w 96"/>
                  <a:gd name="T7" fmla="*/ 49 h 82"/>
                  <a:gd name="T8" fmla="*/ 17 w 96"/>
                  <a:gd name="T9" fmla="*/ 37 h 82"/>
                  <a:gd name="T10" fmla="*/ 15 w 96"/>
                  <a:gd name="T11" fmla="*/ 37 h 82"/>
                  <a:gd name="T12" fmla="*/ 1 w 96"/>
                  <a:gd name="T13" fmla="*/ 51 h 82"/>
                  <a:gd name="T14" fmla="*/ 1 w 96"/>
                  <a:gd name="T15" fmla="*/ 53 h 82"/>
                  <a:gd name="T16" fmla="*/ 29 w 96"/>
                  <a:gd name="T17" fmla="*/ 81 h 82"/>
                  <a:gd name="T18" fmla="*/ 30 w 96"/>
                  <a:gd name="T19" fmla="*/ 82 h 82"/>
                  <a:gd name="T20" fmla="*/ 31 w 96"/>
                  <a:gd name="T21" fmla="*/ 81 h 82"/>
                  <a:gd name="T22" fmla="*/ 95 w 96"/>
                  <a:gd name="T23" fmla="*/ 17 h 82"/>
                  <a:gd name="T24" fmla="*/ 95 w 96"/>
                  <a:gd name="T25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" h="82">
                    <a:moveTo>
                      <a:pt x="95" y="15"/>
                    </a:moveTo>
                    <a:cubicBezTo>
                      <a:pt x="81" y="1"/>
                      <a:pt x="81" y="1"/>
                      <a:pt x="81" y="1"/>
                    </a:cubicBezTo>
                    <a:cubicBezTo>
                      <a:pt x="81" y="0"/>
                      <a:pt x="79" y="0"/>
                      <a:pt x="79" y="1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17" y="36"/>
                      <a:pt x="15" y="36"/>
                      <a:pt x="15" y="37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1"/>
                      <a:pt x="0" y="53"/>
                      <a:pt x="1" y="53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29" y="82"/>
                      <a:pt x="29" y="82"/>
                      <a:pt x="30" y="82"/>
                    </a:cubicBezTo>
                    <a:cubicBezTo>
                      <a:pt x="31" y="82"/>
                      <a:pt x="31" y="82"/>
                      <a:pt x="31" y="81"/>
                    </a:cubicBezTo>
                    <a:cubicBezTo>
                      <a:pt x="95" y="17"/>
                      <a:pt x="95" y="17"/>
                      <a:pt x="95" y="17"/>
                    </a:cubicBezTo>
                    <a:cubicBezTo>
                      <a:pt x="96" y="17"/>
                      <a:pt x="96" y="15"/>
                      <a:pt x="95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DEC9F2B4-DBE6-446A-8AD1-4B9E0691F9C5}"/>
                  </a:ext>
                </a:extLst>
              </p:cNvPr>
              <p:cNvSpPr/>
              <p:nvPr/>
            </p:nvSpPr>
            <p:spPr>
              <a:xfrm>
                <a:off x="8572500" y="1580406"/>
                <a:ext cx="1091192" cy="921494"/>
              </a:xfrm>
              <a:prstGeom prst="triangle">
                <a:avLst>
                  <a:gd name="adj" fmla="val 100000"/>
                </a:avLst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18" name="Picture 17" descr="Logo&#10;&#10;Description automatically generated">
                <a:extLst>
                  <a:ext uri="{FF2B5EF4-FFF2-40B4-BE49-F238E27FC236}">
                    <a16:creationId xmlns:a16="http://schemas.microsoft.com/office/drawing/2014/main" id="{B7A8F628-98E7-48B0-A0C1-9BA1095E4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321886" y="1596853"/>
                <a:ext cx="280269" cy="167654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8A8754D-96A6-48D8-9D82-3F63B841FC81}"/>
                  </a:ext>
                </a:extLst>
              </p:cNvPr>
              <p:cNvSpPr/>
              <p:nvPr/>
            </p:nvSpPr>
            <p:spPr>
              <a:xfrm>
                <a:off x="7746014" y="290569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4968629-7619-4D06-927D-594DB5FABF76}"/>
                  </a:ext>
                </a:extLst>
              </p:cNvPr>
              <p:cNvSpPr/>
              <p:nvPr/>
            </p:nvSpPr>
            <p:spPr>
              <a:xfrm>
                <a:off x="7746014" y="270448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8E3368E-DB74-42E9-97A3-161D52E5C0F7}"/>
                  </a:ext>
                </a:extLst>
              </p:cNvPr>
              <p:cNvSpPr/>
              <p:nvPr/>
            </p:nvSpPr>
            <p:spPr>
              <a:xfrm>
                <a:off x="7746014" y="4258247"/>
                <a:ext cx="2099901" cy="921494"/>
              </a:xfrm>
              <a:prstGeom prst="roundRect">
                <a:avLst>
                  <a:gd name="adj" fmla="val 70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DF66CA6-02CC-4C58-86D6-89411EB0DFD4}"/>
                  </a:ext>
                </a:extLst>
              </p:cNvPr>
              <p:cNvSpPr/>
              <p:nvPr/>
            </p:nvSpPr>
            <p:spPr>
              <a:xfrm>
                <a:off x="7746014" y="4057039"/>
                <a:ext cx="966185" cy="1015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CC17B09-15DC-4C87-9C69-8206107B5993}"/>
                  </a:ext>
                </a:extLst>
              </p:cNvPr>
              <p:cNvSpPr/>
              <p:nvPr/>
            </p:nvSpPr>
            <p:spPr>
              <a:xfrm>
                <a:off x="7879080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26486B7-7DCF-4772-9169-CCFE953735C6}"/>
                  </a:ext>
                </a:extLst>
              </p:cNvPr>
              <p:cNvSpPr/>
              <p:nvPr/>
            </p:nvSpPr>
            <p:spPr>
              <a:xfrm>
                <a:off x="9026738" y="4376102"/>
                <a:ext cx="180023" cy="180023"/>
              </a:xfrm>
              <a:prstGeom prst="ellipse">
                <a:avLst/>
              </a:prstGeom>
              <a:gradFill>
                <a:gsLst>
                  <a:gs pos="100000">
                    <a:srgbClr val="4757B8"/>
                  </a:gs>
                  <a:gs pos="38000">
                    <a:srgbClr val="7983D7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A28D95A-DA2A-49C5-9E8A-81492EB7D29F}"/>
                  </a:ext>
                </a:extLst>
              </p:cNvPr>
              <p:cNvSpPr/>
              <p:nvPr/>
            </p:nvSpPr>
            <p:spPr>
              <a:xfrm>
                <a:off x="8781064" y="3502801"/>
                <a:ext cx="966185" cy="208711"/>
              </a:xfrm>
              <a:prstGeom prst="roundRect">
                <a:avLst>
                  <a:gd name="adj" fmla="val 50000"/>
                </a:avLst>
              </a:prstGeom>
              <a:solidFill>
                <a:srgbClr val="4757B8"/>
              </a:solidFill>
            </p:spPr>
            <p:txBody>
              <a:bodyPr wrap="square" lIns="0" tIns="0" rIns="0" bIns="0" anchor="ctr" anchorCtr="0">
                <a:no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6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DC5A40A-6DE4-4B14-A349-B108A85CEB3D}"/>
                  </a:ext>
                </a:extLst>
              </p:cNvPr>
              <p:cNvSpPr/>
              <p:nvPr/>
            </p:nvSpPr>
            <p:spPr>
              <a:xfrm>
                <a:off x="7928237" y="1025754"/>
                <a:ext cx="1635235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 dolor sit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BF67410-CA89-44B5-B918-7A84E710C372}"/>
                  </a:ext>
                </a:extLst>
              </p:cNvPr>
              <p:cNvSpPr/>
              <p:nvPr/>
            </p:nvSpPr>
            <p:spPr>
              <a:xfrm>
                <a:off x="805053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06DC68-8864-4CE9-8764-D91638289A70}"/>
                  </a:ext>
                </a:extLst>
              </p:cNvPr>
              <p:cNvSpPr/>
              <p:nvPr/>
            </p:nvSpPr>
            <p:spPr>
              <a:xfrm>
                <a:off x="8323580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D4B8A6F-3569-4245-AC33-C0E0560FB337}"/>
                  </a:ext>
                </a:extLst>
              </p:cNvPr>
              <p:cNvSpPr/>
              <p:nvPr/>
            </p:nvSpPr>
            <p:spPr>
              <a:xfrm>
                <a:off x="8599805" y="1905419"/>
                <a:ext cx="209820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5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BFEEA9-D83F-4CEE-A713-C76B91B9AC15}"/>
                  </a:ext>
                </a:extLst>
              </p:cNvPr>
              <p:cNvSpPr/>
              <p:nvPr/>
            </p:nvSpPr>
            <p:spPr>
              <a:xfrm>
                <a:off x="8860155" y="1878490"/>
                <a:ext cx="346606" cy="13849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800" b="1" i="0" dirty="0" err="1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xxxx</a:t>
                </a:r>
                <a:endParaRPr lang="en-US" sz="800" b="1" i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D05243B-1D63-4A0F-AA89-3BFC5DD5C270}"/>
                  </a:ext>
                </a:extLst>
              </p:cNvPr>
              <p:cNvSpPr/>
              <p:nvPr/>
            </p:nvSpPr>
            <p:spPr>
              <a:xfrm>
                <a:off x="8050530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F7FFA14-BB3C-4BFD-9EE7-B4249FC1B1ED}"/>
                  </a:ext>
                </a:extLst>
              </p:cNvPr>
              <p:cNvSpPr/>
              <p:nvPr/>
            </p:nvSpPr>
            <p:spPr>
              <a:xfrm>
                <a:off x="8050530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3D45EE9-F389-42D4-B5CA-B506ABF8665D}"/>
                  </a:ext>
                </a:extLst>
              </p:cNvPr>
              <p:cNvSpPr/>
              <p:nvPr/>
            </p:nvSpPr>
            <p:spPr>
              <a:xfrm>
                <a:off x="9070706" y="2165768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366F4C-4D31-47C6-9572-4E7BA505EBB6}"/>
                  </a:ext>
                </a:extLst>
              </p:cNvPr>
              <p:cNvSpPr/>
              <p:nvPr/>
            </p:nvSpPr>
            <p:spPr>
              <a:xfrm>
                <a:off x="8917305" y="226083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bg1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6BE1E02-FE3F-464B-8061-FD32A0C575F1}"/>
                  </a:ext>
                </a:extLst>
              </p:cNvPr>
              <p:cNvSpPr/>
              <p:nvPr/>
            </p:nvSpPr>
            <p:spPr>
              <a:xfrm>
                <a:off x="7973830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539D271-688D-4D66-A49A-AEB31BBC427C}"/>
                  </a:ext>
                </a:extLst>
              </p:cNvPr>
              <p:cNvSpPr/>
              <p:nvPr/>
            </p:nvSpPr>
            <p:spPr>
              <a:xfrm>
                <a:off x="7897129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79D8707-CF14-4DD6-B72A-E701F3CFD9A7}"/>
                  </a:ext>
                </a:extLst>
              </p:cNvPr>
              <p:cNvSpPr/>
              <p:nvPr/>
            </p:nvSpPr>
            <p:spPr>
              <a:xfrm>
                <a:off x="8988243" y="3123010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DBEA957-9059-4197-9F56-9AB3908BCAB7}"/>
                  </a:ext>
                </a:extLst>
              </p:cNvPr>
              <p:cNvSpPr/>
              <p:nvPr/>
            </p:nvSpPr>
            <p:spPr>
              <a:xfrm>
                <a:off x="8911542" y="3218075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D2096E-EF68-4097-AF52-99AA8280405E}"/>
                  </a:ext>
                </a:extLst>
              </p:cNvPr>
              <p:cNvSpPr/>
              <p:nvPr/>
            </p:nvSpPr>
            <p:spPr>
              <a:xfrm>
                <a:off x="7973830" y="3554809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b="1" i="0" dirty="0">
                    <a:solidFill>
                      <a:srgbClr val="4757B8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6A65479-E57D-4C72-BA80-015B25B450F4}"/>
                  </a:ext>
                </a:extLst>
              </p:cNvPr>
              <p:cNvSpPr/>
              <p:nvPr/>
            </p:nvSpPr>
            <p:spPr>
              <a:xfrm>
                <a:off x="7897129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B7F6319-68F6-4F2E-B3D8-65EB31604115}"/>
                  </a:ext>
                </a:extLst>
              </p:cNvPr>
              <p:cNvSpPr/>
              <p:nvPr/>
            </p:nvSpPr>
            <p:spPr>
              <a:xfrm>
                <a:off x="789712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FDDB88C-369B-45A6-A291-8043C62C4BD0}"/>
                  </a:ext>
                </a:extLst>
              </p:cNvPr>
              <p:cNvSpPr/>
              <p:nvPr/>
            </p:nvSpPr>
            <p:spPr>
              <a:xfrm>
                <a:off x="9059178" y="4653457"/>
                <a:ext cx="482869" cy="8463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500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5C3EB11-DE08-477E-B9B2-9FFE46F32C75}"/>
                  </a:ext>
                </a:extLst>
              </p:cNvPr>
              <p:cNvSpPr/>
              <p:nvPr/>
            </p:nvSpPr>
            <p:spPr>
              <a:xfrm>
                <a:off x="9059179" y="4748523"/>
                <a:ext cx="636270" cy="123111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700" b="1" i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Lorem ipsum</a:t>
                </a: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F0368B1-7FBF-4BF1-B060-75B4C0E56581}"/>
                  </a:ext>
                </a:extLst>
              </p:cNvPr>
              <p:cNvSpPr/>
              <p:nvPr/>
            </p:nvSpPr>
            <p:spPr>
              <a:xfrm>
                <a:off x="7746014" y="5464748"/>
                <a:ext cx="2099901" cy="574103"/>
              </a:xfrm>
              <a:custGeom>
                <a:avLst/>
                <a:gdLst>
                  <a:gd name="connsiteX0" fmla="*/ 65408 w 2099901"/>
                  <a:gd name="connsiteY0" fmla="*/ 0 h 574103"/>
                  <a:gd name="connsiteX1" fmla="*/ 2034493 w 2099901"/>
                  <a:gd name="connsiteY1" fmla="*/ 0 h 574103"/>
                  <a:gd name="connsiteX2" fmla="*/ 2099901 w 2099901"/>
                  <a:gd name="connsiteY2" fmla="*/ 65408 h 574103"/>
                  <a:gd name="connsiteX3" fmla="*/ 2099901 w 2099901"/>
                  <a:gd name="connsiteY3" fmla="*/ 574103 h 574103"/>
                  <a:gd name="connsiteX4" fmla="*/ 0 w 2099901"/>
                  <a:gd name="connsiteY4" fmla="*/ 574103 h 574103"/>
                  <a:gd name="connsiteX5" fmla="*/ 0 w 2099901"/>
                  <a:gd name="connsiteY5" fmla="*/ 65408 h 574103"/>
                  <a:gd name="connsiteX6" fmla="*/ 65408 w 2099901"/>
                  <a:gd name="connsiteY6" fmla="*/ 0 h 574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901" h="574103">
                    <a:moveTo>
                      <a:pt x="65408" y="0"/>
                    </a:moveTo>
                    <a:lnTo>
                      <a:pt x="2034493" y="0"/>
                    </a:lnTo>
                    <a:cubicBezTo>
                      <a:pt x="2070617" y="0"/>
                      <a:pt x="2099901" y="29284"/>
                      <a:pt x="2099901" y="65408"/>
                    </a:cubicBezTo>
                    <a:lnTo>
                      <a:pt x="2099901" y="574103"/>
                    </a:lnTo>
                    <a:lnTo>
                      <a:pt x="0" y="574103"/>
                    </a:lnTo>
                    <a:lnTo>
                      <a:pt x="0" y="65408"/>
                    </a:lnTo>
                    <a:cubicBezTo>
                      <a:pt x="0" y="29284"/>
                      <a:pt x="29284" y="0"/>
                      <a:pt x="6540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7983D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C076B6-10C6-4A88-B01A-C9D6D605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6049" y="607083"/>
              <a:ext cx="3931651" cy="5948634"/>
            </a:xfrm>
            <a:prstGeom prst="rect">
              <a:avLst/>
            </a:prstGeom>
          </p:spPr>
        </p:pic>
      </p:grp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BA2BA5E-F66C-4826-B056-D2B9C904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1869" y="6492875"/>
            <a:ext cx="9328446" cy="228600"/>
          </a:xfrm>
        </p:spPr>
        <p:txBody>
          <a:bodyPr/>
          <a:lstStyle>
            <a:lvl1pPr algn="l">
              <a:defRPr sz="900" i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Strict and Confidential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9937EB72-46F8-4677-867C-29A925AF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7701" y="6492875"/>
            <a:ext cx="1047572" cy="228600"/>
          </a:xfrm>
        </p:spPr>
        <p:txBody>
          <a:bodyPr/>
          <a:lstStyle>
            <a:lvl1pPr>
              <a:defRPr sz="1050">
                <a:solidFill>
                  <a:srgbClr val="8BA8A7"/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r>
              <a:rPr lang="en-US" dirty="0">
                <a:solidFill>
                  <a:srgbClr val="7983D7"/>
                </a:solidFill>
              </a:rPr>
              <a:t>Slide </a:t>
            </a:r>
            <a:fld id="{B1D846AF-97CD-48E2-889D-B5106BCB5073}" type="slidenum">
              <a:rPr lang="en-US" smtClean="0">
                <a:solidFill>
                  <a:srgbClr val="7983D7"/>
                </a:solidFill>
              </a:rPr>
              <a:pPr/>
              <a:t>9</a:t>
            </a:fld>
            <a:endParaRPr lang="en-US" dirty="0">
              <a:solidFill>
                <a:srgbClr val="7983D7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F2CE7A0-D284-4960-BC86-7F35D152175D}"/>
              </a:ext>
            </a:extLst>
          </p:cNvPr>
          <p:cNvSpPr/>
          <p:nvPr/>
        </p:nvSpPr>
        <p:spPr>
          <a:xfrm>
            <a:off x="11972658" y="6492875"/>
            <a:ext cx="219342" cy="228600"/>
          </a:xfrm>
          <a:prstGeom prst="rect">
            <a:avLst/>
          </a:prstGeom>
          <a:gradFill>
            <a:gsLst>
              <a:gs pos="0">
                <a:srgbClr val="4757B8"/>
              </a:gs>
              <a:gs pos="94000">
                <a:srgbClr val="7983D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5">
            <a:extLst>
              <a:ext uri="{FF2B5EF4-FFF2-40B4-BE49-F238E27FC236}">
                <a16:creationId xmlns:a16="http://schemas.microsoft.com/office/drawing/2014/main" id="{63908364-9703-4F7C-82DA-B2283EE67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421" y="6492875"/>
            <a:ext cx="586411" cy="2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20B84A-1FAC-4F2B-A266-140AE1AC366C}"/>
              </a:ext>
            </a:extLst>
          </p:cNvPr>
          <p:cNvCxnSpPr/>
          <p:nvPr/>
        </p:nvCxnSpPr>
        <p:spPr>
          <a:xfrm>
            <a:off x="1153683" y="6484329"/>
            <a:ext cx="0" cy="228600"/>
          </a:xfrm>
          <a:prstGeom prst="line">
            <a:avLst/>
          </a:prstGeom>
          <a:ln>
            <a:solidFill>
              <a:srgbClr val="B3C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8CD14512-C6C4-47AA-9B13-942EC2190977}"/>
              </a:ext>
            </a:extLst>
          </p:cNvPr>
          <p:cNvSpPr txBox="1">
            <a:spLocks/>
          </p:cNvSpPr>
          <p:nvPr/>
        </p:nvSpPr>
        <p:spPr>
          <a:xfrm>
            <a:off x="643099" y="705361"/>
            <a:ext cx="8026845" cy="81863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7ADACE-6ADA-4FE4-B28D-3C13D0F4C300}"/>
              </a:ext>
            </a:extLst>
          </p:cNvPr>
          <p:cNvGrpSpPr/>
          <p:nvPr/>
        </p:nvGrpSpPr>
        <p:grpSpPr>
          <a:xfrm>
            <a:off x="692712" y="492597"/>
            <a:ext cx="622326" cy="131948"/>
            <a:chOff x="692712" y="619597"/>
            <a:chExt cx="622326" cy="13194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FEBA6BA-984F-47A4-9E44-78CE37F74ED6}"/>
                </a:ext>
              </a:extLst>
            </p:cNvPr>
            <p:cNvSpPr/>
            <p:nvPr/>
          </p:nvSpPr>
          <p:spPr>
            <a:xfrm>
              <a:off x="692712" y="619597"/>
              <a:ext cx="131948" cy="131948"/>
            </a:xfrm>
            <a:prstGeom prst="ellipse">
              <a:avLst/>
            </a:prstGeom>
            <a:solidFill>
              <a:srgbClr val="7983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E471188-3993-4130-BFEB-3021FF0991A5}"/>
                </a:ext>
              </a:extLst>
            </p:cNvPr>
            <p:cNvSpPr/>
            <p:nvPr/>
          </p:nvSpPr>
          <p:spPr>
            <a:xfrm>
              <a:off x="937901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94B368D-5FCD-4027-A9AC-917CB16EFAE9}"/>
                </a:ext>
              </a:extLst>
            </p:cNvPr>
            <p:cNvSpPr/>
            <p:nvPr/>
          </p:nvSpPr>
          <p:spPr>
            <a:xfrm>
              <a:off x="1183090" y="619597"/>
              <a:ext cx="131948" cy="13194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30A9AC4-3485-48F3-BCED-C1827063FD3C}"/>
              </a:ext>
            </a:extLst>
          </p:cNvPr>
          <p:cNvGrpSpPr/>
          <p:nvPr/>
        </p:nvGrpSpPr>
        <p:grpSpPr>
          <a:xfrm>
            <a:off x="637783" y="1698698"/>
            <a:ext cx="819541" cy="819541"/>
            <a:chOff x="5690576" y="2217890"/>
            <a:chExt cx="600234" cy="60023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B85AD8-61F5-4BBA-8134-E93AE87506BE}"/>
                </a:ext>
              </a:extLst>
            </p:cNvPr>
            <p:cNvSpPr/>
            <p:nvPr/>
          </p:nvSpPr>
          <p:spPr>
            <a:xfrm>
              <a:off x="5690576" y="2217890"/>
              <a:ext cx="600234" cy="600234"/>
            </a:xfrm>
            <a:prstGeom prst="rect">
              <a:avLst/>
            </a:prstGeom>
            <a:gradFill>
              <a:gsLst>
                <a:gs pos="0">
                  <a:srgbClr val="7983D7"/>
                </a:gs>
                <a:gs pos="94000">
                  <a:srgbClr val="4757B8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42A7C331-6CD4-4B83-B6CC-0EE6C4F6C297}"/>
                </a:ext>
              </a:extLst>
            </p:cNvPr>
            <p:cNvSpPr/>
            <p:nvPr/>
          </p:nvSpPr>
          <p:spPr>
            <a:xfrm>
              <a:off x="5699806" y="2217890"/>
              <a:ext cx="591002" cy="600234"/>
            </a:xfrm>
            <a:prstGeom prst="triangle">
              <a:avLst>
                <a:gd name="adj" fmla="val 100000"/>
              </a:avLst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Freeform 188">
            <a:extLst>
              <a:ext uri="{FF2B5EF4-FFF2-40B4-BE49-F238E27FC236}">
                <a16:creationId xmlns:a16="http://schemas.microsoft.com/office/drawing/2014/main" id="{D9C7822F-C801-48D2-86C6-E5B77017D86B}"/>
              </a:ext>
            </a:extLst>
          </p:cNvPr>
          <p:cNvSpPr>
            <a:spLocks noEditPoints="1"/>
          </p:cNvSpPr>
          <p:nvPr/>
        </p:nvSpPr>
        <p:spPr bwMode="auto">
          <a:xfrm>
            <a:off x="866631" y="1866883"/>
            <a:ext cx="361845" cy="483171"/>
          </a:xfrm>
          <a:custGeom>
            <a:avLst/>
            <a:gdLst>
              <a:gd name="T0" fmla="*/ 47 w 72"/>
              <a:gd name="T1" fmla="*/ 1 h 96"/>
              <a:gd name="T2" fmla="*/ 2 w 72"/>
              <a:gd name="T3" fmla="*/ 0 h 96"/>
              <a:gd name="T4" fmla="*/ 0 w 72"/>
              <a:gd name="T5" fmla="*/ 94 h 96"/>
              <a:gd name="T6" fmla="*/ 70 w 72"/>
              <a:gd name="T7" fmla="*/ 96 h 96"/>
              <a:gd name="T8" fmla="*/ 72 w 72"/>
              <a:gd name="T9" fmla="*/ 26 h 96"/>
              <a:gd name="T10" fmla="*/ 24 w 72"/>
              <a:gd name="T11" fmla="*/ 38 h 96"/>
              <a:gd name="T12" fmla="*/ 22 w 72"/>
              <a:gd name="T13" fmla="*/ 21 h 96"/>
              <a:gd name="T14" fmla="*/ 24 w 72"/>
              <a:gd name="T15" fmla="*/ 16 h 96"/>
              <a:gd name="T16" fmla="*/ 26 w 72"/>
              <a:gd name="T17" fmla="*/ 21 h 96"/>
              <a:gd name="T18" fmla="*/ 31 w 72"/>
              <a:gd name="T19" fmla="*/ 31 h 96"/>
              <a:gd name="T20" fmla="*/ 24 w 72"/>
              <a:gd name="T21" fmla="*/ 24 h 96"/>
              <a:gd name="T22" fmla="*/ 24 w 72"/>
              <a:gd name="T23" fmla="*/ 34 h 96"/>
              <a:gd name="T24" fmla="*/ 26 w 72"/>
              <a:gd name="T25" fmla="*/ 51 h 96"/>
              <a:gd name="T26" fmla="*/ 24 w 72"/>
              <a:gd name="T27" fmla="*/ 56 h 96"/>
              <a:gd name="T28" fmla="*/ 22 w 72"/>
              <a:gd name="T29" fmla="*/ 51 h 96"/>
              <a:gd name="T30" fmla="*/ 17 w 72"/>
              <a:gd name="T31" fmla="*/ 41 h 96"/>
              <a:gd name="T32" fmla="*/ 24 w 72"/>
              <a:gd name="T33" fmla="*/ 47 h 96"/>
              <a:gd name="T34" fmla="*/ 24 w 72"/>
              <a:gd name="T35" fmla="*/ 38 h 96"/>
              <a:gd name="T36" fmla="*/ 14 w 72"/>
              <a:gd name="T37" fmla="*/ 84 h 96"/>
              <a:gd name="T38" fmla="*/ 14 w 72"/>
              <a:gd name="T39" fmla="*/ 80 h 96"/>
              <a:gd name="T40" fmla="*/ 60 w 72"/>
              <a:gd name="T41" fmla="*/ 82 h 96"/>
              <a:gd name="T42" fmla="*/ 58 w 72"/>
              <a:gd name="T43" fmla="*/ 76 h 96"/>
              <a:gd name="T44" fmla="*/ 12 w 72"/>
              <a:gd name="T45" fmla="*/ 74 h 96"/>
              <a:gd name="T46" fmla="*/ 58 w 72"/>
              <a:gd name="T47" fmla="*/ 72 h 96"/>
              <a:gd name="T48" fmla="*/ 58 w 72"/>
              <a:gd name="T49" fmla="*/ 76 h 96"/>
              <a:gd name="T50" fmla="*/ 14 w 72"/>
              <a:gd name="T51" fmla="*/ 68 h 96"/>
              <a:gd name="T52" fmla="*/ 14 w 72"/>
              <a:gd name="T53" fmla="*/ 64 h 96"/>
              <a:gd name="T54" fmla="*/ 60 w 72"/>
              <a:gd name="T55" fmla="*/ 66 h 96"/>
              <a:gd name="T56" fmla="*/ 58 w 72"/>
              <a:gd name="T57" fmla="*/ 60 h 96"/>
              <a:gd name="T58" fmla="*/ 36 w 72"/>
              <a:gd name="T59" fmla="*/ 58 h 96"/>
              <a:gd name="T60" fmla="*/ 58 w 72"/>
              <a:gd name="T61" fmla="*/ 56 h 96"/>
              <a:gd name="T62" fmla="*/ 58 w 72"/>
              <a:gd name="T63" fmla="*/ 60 h 96"/>
              <a:gd name="T64" fmla="*/ 46 w 72"/>
              <a:gd name="T65" fmla="*/ 52 h 96"/>
              <a:gd name="T66" fmla="*/ 46 w 72"/>
              <a:gd name="T67" fmla="*/ 48 h 96"/>
              <a:gd name="T68" fmla="*/ 60 w 72"/>
              <a:gd name="T69" fmla="*/ 50 h 96"/>
              <a:gd name="T70" fmla="*/ 58 w 72"/>
              <a:gd name="T71" fmla="*/ 44 h 96"/>
              <a:gd name="T72" fmla="*/ 44 w 72"/>
              <a:gd name="T73" fmla="*/ 42 h 96"/>
              <a:gd name="T74" fmla="*/ 58 w 72"/>
              <a:gd name="T75" fmla="*/ 40 h 96"/>
              <a:gd name="T76" fmla="*/ 58 w 72"/>
              <a:gd name="T77" fmla="*/ 44 h 96"/>
              <a:gd name="T78" fmla="*/ 58 w 72"/>
              <a:gd name="T79" fmla="*/ 28 h 96"/>
              <a:gd name="T80" fmla="*/ 46 w 72"/>
              <a:gd name="T81" fmla="*/ 28 h 96"/>
              <a:gd name="T82" fmla="*/ 44 w 72"/>
              <a:gd name="T83" fmla="*/ 15 h 96"/>
              <a:gd name="T84" fmla="*/ 44 w 72"/>
              <a:gd name="T85" fmla="*/ 3 h 96"/>
              <a:gd name="T86" fmla="*/ 58 w 72"/>
              <a:gd name="T87" fmla="*/ 2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" h="96">
                <a:moveTo>
                  <a:pt x="71" y="25"/>
                </a:moveTo>
                <a:cubicBezTo>
                  <a:pt x="47" y="1"/>
                  <a:pt x="47" y="1"/>
                  <a:pt x="47" y="1"/>
                </a:cubicBezTo>
                <a:cubicBezTo>
                  <a:pt x="47" y="0"/>
                  <a:pt x="47" y="0"/>
                  <a:pt x="4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1" y="96"/>
                  <a:pt x="72" y="95"/>
                  <a:pt x="72" y="94"/>
                </a:cubicBezTo>
                <a:cubicBezTo>
                  <a:pt x="72" y="26"/>
                  <a:pt x="72" y="26"/>
                  <a:pt x="72" y="26"/>
                </a:cubicBezTo>
                <a:cubicBezTo>
                  <a:pt x="72" y="25"/>
                  <a:pt x="72" y="25"/>
                  <a:pt x="71" y="25"/>
                </a:cubicBezTo>
                <a:close/>
                <a:moveTo>
                  <a:pt x="24" y="38"/>
                </a:moveTo>
                <a:cubicBezTo>
                  <a:pt x="19" y="38"/>
                  <a:pt x="15" y="34"/>
                  <a:pt x="15" y="29"/>
                </a:cubicBezTo>
                <a:cubicBezTo>
                  <a:pt x="15" y="25"/>
                  <a:pt x="18" y="22"/>
                  <a:pt x="22" y="21"/>
                </a:cubicBezTo>
                <a:cubicBezTo>
                  <a:pt x="22" y="18"/>
                  <a:pt x="22" y="18"/>
                  <a:pt x="22" y="18"/>
                </a:cubicBezTo>
                <a:cubicBezTo>
                  <a:pt x="22" y="17"/>
                  <a:pt x="23" y="16"/>
                  <a:pt x="24" y="16"/>
                </a:cubicBezTo>
                <a:cubicBezTo>
                  <a:pt x="25" y="16"/>
                  <a:pt x="26" y="17"/>
                  <a:pt x="26" y="18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2"/>
                  <a:pt x="33" y="25"/>
                  <a:pt x="33" y="29"/>
                </a:cubicBezTo>
                <a:cubicBezTo>
                  <a:pt x="33" y="30"/>
                  <a:pt x="32" y="31"/>
                  <a:pt x="31" y="31"/>
                </a:cubicBezTo>
                <a:cubicBezTo>
                  <a:pt x="30" y="31"/>
                  <a:pt x="29" y="30"/>
                  <a:pt x="29" y="29"/>
                </a:cubicBezTo>
                <a:cubicBezTo>
                  <a:pt x="29" y="27"/>
                  <a:pt x="27" y="24"/>
                  <a:pt x="24" y="24"/>
                </a:cubicBezTo>
                <a:cubicBezTo>
                  <a:pt x="21" y="24"/>
                  <a:pt x="19" y="27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9" y="34"/>
                  <a:pt x="33" y="38"/>
                  <a:pt x="33" y="43"/>
                </a:cubicBezTo>
                <a:cubicBezTo>
                  <a:pt x="33" y="47"/>
                  <a:pt x="30" y="50"/>
                  <a:pt x="26" y="51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5"/>
                  <a:pt x="25" y="56"/>
                  <a:pt x="24" y="56"/>
                </a:cubicBezTo>
                <a:cubicBezTo>
                  <a:pt x="23" y="56"/>
                  <a:pt x="22" y="55"/>
                  <a:pt x="22" y="54"/>
                </a:cubicBezTo>
                <a:cubicBezTo>
                  <a:pt x="22" y="51"/>
                  <a:pt x="22" y="51"/>
                  <a:pt x="22" y="51"/>
                </a:cubicBezTo>
                <a:cubicBezTo>
                  <a:pt x="18" y="50"/>
                  <a:pt x="15" y="47"/>
                  <a:pt x="15" y="43"/>
                </a:cubicBezTo>
                <a:cubicBezTo>
                  <a:pt x="15" y="42"/>
                  <a:pt x="16" y="41"/>
                  <a:pt x="17" y="41"/>
                </a:cubicBezTo>
                <a:cubicBezTo>
                  <a:pt x="18" y="41"/>
                  <a:pt x="19" y="42"/>
                  <a:pt x="19" y="43"/>
                </a:cubicBezTo>
                <a:cubicBezTo>
                  <a:pt x="19" y="45"/>
                  <a:pt x="21" y="47"/>
                  <a:pt x="24" y="47"/>
                </a:cubicBezTo>
                <a:cubicBezTo>
                  <a:pt x="27" y="47"/>
                  <a:pt x="29" y="45"/>
                  <a:pt x="29" y="43"/>
                </a:cubicBezTo>
                <a:cubicBezTo>
                  <a:pt x="29" y="40"/>
                  <a:pt x="27" y="38"/>
                  <a:pt x="24" y="38"/>
                </a:cubicBezTo>
                <a:close/>
                <a:moveTo>
                  <a:pt x="58" y="84"/>
                </a:moveTo>
                <a:cubicBezTo>
                  <a:pt x="14" y="84"/>
                  <a:pt x="14" y="84"/>
                  <a:pt x="14" y="84"/>
                </a:cubicBezTo>
                <a:cubicBezTo>
                  <a:pt x="13" y="84"/>
                  <a:pt x="12" y="83"/>
                  <a:pt x="12" y="82"/>
                </a:cubicBezTo>
                <a:cubicBezTo>
                  <a:pt x="12" y="81"/>
                  <a:pt x="13" y="80"/>
                  <a:pt x="14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9" y="80"/>
                  <a:pt x="60" y="81"/>
                  <a:pt x="60" y="82"/>
                </a:cubicBezTo>
                <a:cubicBezTo>
                  <a:pt x="60" y="83"/>
                  <a:pt x="59" y="84"/>
                  <a:pt x="58" y="84"/>
                </a:cubicBezTo>
                <a:close/>
                <a:moveTo>
                  <a:pt x="58" y="76"/>
                </a:moveTo>
                <a:cubicBezTo>
                  <a:pt x="14" y="76"/>
                  <a:pt x="14" y="76"/>
                  <a:pt x="14" y="76"/>
                </a:cubicBezTo>
                <a:cubicBezTo>
                  <a:pt x="13" y="76"/>
                  <a:pt x="12" y="75"/>
                  <a:pt x="12" y="74"/>
                </a:cubicBezTo>
                <a:cubicBezTo>
                  <a:pt x="12" y="73"/>
                  <a:pt x="13" y="72"/>
                  <a:pt x="14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60" y="73"/>
                  <a:pt x="60" y="74"/>
                </a:cubicBezTo>
                <a:cubicBezTo>
                  <a:pt x="60" y="75"/>
                  <a:pt x="59" y="76"/>
                  <a:pt x="58" y="76"/>
                </a:cubicBezTo>
                <a:close/>
                <a:moveTo>
                  <a:pt x="58" y="68"/>
                </a:moveTo>
                <a:cubicBezTo>
                  <a:pt x="14" y="68"/>
                  <a:pt x="14" y="68"/>
                  <a:pt x="14" y="68"/>
                </a:cubicBezTo>
                <a:cubicBezTo>
                  <a:pt x="13" y="68"/>
                  <a:pt x="12" y="67"/>
                  <a:pt x="12" y="66"/>
                </a:cubicBezTo>
                <a:cubicBezTo>
                  <a:pt x="12" y="65"/>
                  <a:pt x="13" y="64"/>
                  <a:pt x="14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59" y="64"/>
                  <a:pt x="60" y="65"/>
                  <a:pt x="60" y="66"/>
                </a:cubicBezTo>
                <a:cubicBezTo>
                  <a:pt x="60" y="67"/>
                  <a:pt x="59" y="68"/>
                  <a:pt x="58" y="68"/>
                </a:cubicBezTo>
                <a:close/>
                <a:moveTo>
                  <a:pt x="58" y="60"/>
                </a:moveTo>
                <a:cubicBezTo>
                  <a:pt x="38" y="60"/>
                  <a:pt x="38" y="60"/>
                  <a:pt x="38" y="60"/>
                </a:cubicBezTo>
                <a:cubicBezTo>
                  <a:pt x="37" y="60"/>
                  <a:pt x="36" y="59"/>
                  <a:pt x="36" y="58"/>
                </a:cubicBezTo>
                <a:cubicBezTo>
                  <a:pt x="36" y="57"/>
                  <a:pt x="37" y="56"/>
                  <a:pt x="3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6"/>
                  <a:pt x="60" y="57"/>
                  <a:pt x="60" y="58"/>
                </a:cubicBezTo>
                <a:cubicBezTo>
                  <a:pt x="60" y="59"/>
                  <a:pt x="59" y="60"/>
                  <a:pt x="58" y="60"/>
                </a:cubicBezTo>
                <a:close/>
                <a:moveTo>
                  <a:pt x="58" y="52"/>
                </a:moveTo>
                <a:cubicBezTo>
                  <a:pt x="46" y="52"/>
                  <a:pt x="46" y="52"/>
                  <a:pt x="46" y="52"/>
                </a:cubicBezTo>
                <a:cubicBezTo>
                  <a:pt x="45" y="52"/>
                  <a:pt x="44" y="51"/>
                  <a:pt x="44" y="50"/>
                </a:cubicBezTo>
                <a:cubicBezTo>
                  <a:pt x="44" y="49"/>
                  <a:pt x="45" y="48"/>
                  <a:pt x="46" y="48"/>
                </a:cubicBezTo>
                <a:cubicBezTo>
                  <a:pt x="58" y="48"/>
                  <a:pt x="58" y="48"/>
                  <a:pt x="58" y="48"/>
                </a:cubicBezTo>
                <a:cubicBezTo>
                  <a:pt x="59" y="48"/>
                  <a:pt x="60" y="49"/>
                  <a:pt x="60" y="50"/>
                </a:cubicBezTo>
                <a:cubicBezTo>
                  <a:pt x="60" y="51"/>
                  <a:pt x="59" y="52"/>
                  <a:pt x="58" y="52"/>
                </a:cubicBezTo>
                <a:close/>
                <a:moveTo>
                  <a:pt x="58" y="44"/>
                </a:move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4" y="42"/>
                </a:cubicBezTo>
                <a:cubicBezTo>
                  <a:pt x="44" y="41"/>
                  <a:pt x="45" y="40"/>
                  <a:pt x="46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59" y="40"/>
                  <a:pt x="60" y="41"/>
                  <a:pt x="60" y="42"/>
                </a:cubicBezTo>
                <a:cubicBezTo>
                  <a:pt x="60" y="43"/>
                  <a:pt x="59" y="44"/>
                  <a:pt x="58" y="44"/>
                </a:cubicBezTo>
                <a:close/>
                <a:moveTo>
                  <a:pt x="58" y="28"/>
                </a:moveTo>
                <a:cubicBezTo>
                  <a:pt x="58" y="28"/>
                  <a:pt x="58" y="28"/>
                  <a:pt x="5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5" y="28"/>
                  <a:pt x="44" y="27"/>
                  <a:pt x="44" y="26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3"/>
                  <a:pt x="44" y="3"/>
                  <a:pt x="44" y="3"/>
                </a:cubicBezTo>
                <a:cubicBezTo>
                  <a:pt x="69" y="28"/>
                  <a:pt x="69" y="28"/>
                  <a:pt x="69" y="28"/>
                </a:cubicBezTo>
                <a:lnTo>
                  <a:pt x="58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127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D70DB6FB-7CE8-40AE-8392-54F560421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065286"/>
              </p:ext>
            </p:extLst>
          </p:nvPr>
        </p:nvGraphicFramePr>
        <p:xfrm>
          <a:off x="4775201" y="2350055"/>
          <a:ext cx="3801036" cy="3022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5" name="Rectangle 64">
            <a:extLst>
              <a:ext uri="{FF2B5EF4-FFF2-40B4-BE49-F238E27FC236}">
                <a16:creationId xmlns:a16="http://schemas.microsoft.com/office/drawing/2014/main" id="{018D6123-4BA4-4B4D-951C-96B5A79CA18E}"/>
              </a:ext>
            </a:extLst>
          </p:cNvPr>
          <p:cNvSpPr/>
          <p:nvPr/>
        </p:nvSpPr>
        <p:spPr>
          <a:xfrm>
            <a:off x="650385" y="2775410"/>
            <a:ext cx="3829939" cy="91984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  <a:buClr>
                <a:srgbClr val="7983D7"/>
              </a:buClr>
            </a:pP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eiusmod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tempor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incididunt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ut</a:t>
            </a:r>
            <a:endParaRPr lang="en-US" sz="2000" b="0" i="0" dirty="0">
              <a:solidFill>
                <a:schemeClr val="bg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D812FC1-2F3B-45C0-A5C2-9473B1DEFA34}"/>
              </a:ext>
            </a:extLst>
          </p:cNvPr>
          <p:cNvSpPr/>
          <p:nvPr/>
        </p:nvSpPr>
        <p:spPr>
          <a:xfrm>
            <a:off x="650385" y="3934932"/>
            <a:ext cx="3829939" cy="55104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4D10BDB-AF41-4DF4-B693-B0BDF5778367}"/>
              </a:ext>
            </a:extLst>
          </p:cNvPr>
          <p:cNvSpPr/>
          <p:nvPr/>
        </p:nvSpPr>
        <p:spPr>
          <a:xfrm>
            <a:off x="650385" y="4725653"/>
            <a:ext cx="3829939" cy="551042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7983D7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, sed do</a:t>
            </a:r>
          </a:p>
        </p:txBody>
      </p:sp>
    </p:spTree>
    <p:extLst>
      <p:ext uri="{BB962C8B-B14F-4D97-AF65-F5344CB8AC3E}">
        <p14:creationId xmlns:p14="http://schemas.microsoft.com/office/powerpoint/2010/main" val="14508492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1437</Words>
  <Application>Microsoft Office PowerPoint</Application>
  <PresentationFormat>Widescreen</PresentationFormat>
  <Paragraphs>327</Paragraphs>
  <Slides>14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Verdana</vt:lpstr>
      <vt:lpstr>Office Theme</vt:lpstr>
      <vt:lpstr>1_Office Theme</vt:lpstr>
      <vt:lpstr>2_Office Theme</vt:lpstr>
      <vt:lpstr>think-cell Slide</vt:lpstr>
      <vt:lpstr>MOBILE BANKING APP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trisnawanugroho</cp:lastModifiedBy>
  <cp:revision>43</cp:revision>
  <dcterms:created xsi:type="dcterms:W3CDTF">2020-11-11T06:27:07Z</dcterms:created>
  <dcterms:modified xsi:type="dcterms:W3CDTF">2020-11-13T01:40:21Z</dcterms:modified>
</cp:coreProperties>
</file>